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6" r:id="rId12"/>
    <p:sldId id="267" r:id="rId13"/>
    <p:sldId id="268" r:id="rId14"/>
    <p:sldId id="269" r:id="rId15"/>
    <p:sldId id="270" r:id="rId16"/>
    <p:sldId id="272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F218F-1268-6F4B-86C0-C335B6B1EDC0}" type="datetimeFigureOut">
              <a:rPr lang="en-US" smtClean="0"/>
              <a:t>12/13/13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27645-C2F4-0F4C-A19D-86A403494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27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to</a:t>
            </a:r>
            <a:r>
              <a:rPr lang="en-US" baseline="0" dirty="0" smtClean="0"/>
              <a:t> doc camera and create outline of Hinduism: Review Aryans &amp; Vedic Texts, </a:t>
            </a:r>
            <a:r>
              <a:rPr lang="en-US" baseline="0" dirty="0" err="1" smtClean="0"/>
              <a:t>Brahamism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7645-C2F4-0F4C-A19D-86A4034942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difference is that </a:t>
            </a:r>
            <a:r>
              <a:rPr lang="en-US" dirty="0" err="1" smtClean="0"/>
              <a:t>braham</a:t>
            </a:r>
            <a:r>
              <a:rPr lang="en-US" dirty="0" smtClean="0"/>
              <a:t> is not personal and does not act in the world, the world is made up of Brahman.  Some more mystical interpretations of God in western tradition can be compared, but</a:t>
            </a:r>
            <a:r>
              <a:rPr lang="en-US" baseline="0" dirty="0" smtClean="0"/>
              <a:t> not the traditional 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7645-C2F4-0F4C-A19D-86A4034942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6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r>
              <a:rPr lang="en-US" baseline="0" dirty="0" smtClean="0"/>
              <a:t> questions about pictures on the back of the document here </a:t>
            </a:r>
          </a:p>
          <a:p>
            <a:r>
              <a:rPr lang="en-US" baseline="0" dirty="0" smtClean="0"/>
              <a:t>Show circular view of life and connection of each spoke of the wheel to to whole.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7645-C2F4-0F4C-A19D-86A4034942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8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C50A-65C7-1340-89FA-BBF94F94F308}" type="datetimeFigureOut">
              <a:rPr lang="en-US" smtClean="0"/>
              <a:t>12/13/13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4130-7EC3-F44D-BD38-107FFB523FE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C50A-65C7-1340-89FA-BBF94F94F308}" type="datetimeFigureOut">
              <a:rPr lang="en-US" smtClean="0"/>
              <a:t>12/13/13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4130-7EC3-F44D-BD38-107FFB523FE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C50A-65C7-1340-89FA-BBF94F94F308}" type="datetimeFigureOut">
              <a:rPr lang="en-US" smtClean="0"/>
              <a:t>12/13/13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4130-7EC3-F44D-BD38-107FFB523FE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C50A-65C7-1340-89FA-BBF94F94F308}" type="datetimeFigureOut">
              <a:rPr lang="en-US" smtClean="0"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4130-7EC3-F44D-BD38-107FFB523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C50A-65C7-1340-89FA-BBF94F94F308}" type="datetimeFigureOut">
              <a:rPr lang="en-US" smtClean="0"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4130-7EC3-F44D-BD38-107FFB523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C50A-65C7-1340-89FA-BBF94F94F308}" type="datetimeFigureOut">
              <a:rPr lang="en-US" smtClean="0"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4130-7EC3-F44D-BD38-107FFB523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C50A-65C7-1340-89FA-BBF94F94F308}" type="datetimeFigureOut">
              <a:rPr lang="en-US" smtClean="0"/>
              <a:t>12/13/13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4130-7EC3-F44D-BD38-107FFB523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C50A-65C7-1340-89FA-BBF94F94F308}" type="datetimeFigureOut">
              <a:rPr lang="en-US" smtClean="0"/>
              <a:t>12/13/13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4130-7EC3-F44D-BD38-107FFB523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C50A-65C7-1340-89FA-BBF94F94F308}" type="datetimeFigureOut">
              <a:rPr lang="en-US" smtClean="0"/>
              <a:t>12/13/13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4130-7EC3-F44D-BD38-107FFB523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C50A-65C7-1340-89FA-BBF94F94F308}" type="datetimeFigureOut">
              <a:rPr lang="en-US" smtClean="0"/>
              <a:t>12/13/13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4130-7EC3-F44D-BD38-107FFB523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C50A-65C7-1340-89FA-BBF94F94F308}" type="datetimeFigureOut">
              <a:rPr lang="en-US" smtClean="0"/>
              <a:t>12/13/13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4130-7EC3-F44D-BD38-107FFB523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774FC50A-65C7-1340-89FA-BBF94F94F308}" type="datetimeFigureOut">
              <a:rPr lang="en-US" smtClean="0"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47C4130-7EC3-F44D-BD38-107FFB523FE5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6K-R-Q0YRtQ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Take out your Rig Veda text from yesterday</a:t>
            </a:r>
          </a:p>
          <a:p>
            <a:pPr marL="0" indent="0">
              <a:buNone/>
            </a:pPr>
            <a:r>
              <a:rPr lang="en-US" dirty="0" smtClean="0"/>
              <a:t>Complete the first side of the worksheet on your desk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8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Gods &amp; Avatars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Fun Fact 1:  Hindus believe in 320 million </a:t>
            </a:r>
            <a:r>
              <a:rPr lang="en-US" dirty="0" smtClean="0"/>
              <a:t>Gods</a:t>
            </a:r>
          </a:p>
          <a:p>
            <a:pPr marL="0" indent="0">
              <a:buNone/>
            </a:pPr>
            <a:r>
              <a:rPr lang="en-US" dirty="0" smtClean="0"/>
              <a:t>Main gods are Brahma (creator), Vishnu (preserver), </a:t>
            </a:r>
            <a:r>
              <a:rPr lang="en-US" dirty="0"/>
              <a:t>S</a:t>
            </a:r>
            <a:r>
              <a:rPr lang="en-US" dirty="0" smtClean="0"/>
              <a:t>hiva (destroyer)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Everyone is allowed to have their own Gods, because everything is part of Brahman.  </a:t>
            </a:r>
          </a:p>
          <a:p>
            <a:pPr marL="0" indent="0">
              <a:buNone/>
            </a:pPr>
            <a:r>
              <a:rPr lang="en-US" dirty="0" smtClean="0"/>
              <a:t>Fun Fact 2:  If you have really good Karma you might get reincarnated as a God</a:t>
            </a:r>
          </a:p>
          <a:p>
            <a:pPr marL="0" indent="0">
              <a:buNone/>
            </a:pPr>
            <a:r>
              <a:rPr lang="en-US" dirty="0" smtClean="0"/>
              <a:t>Fun Fact 3:  All religions have a place in Hinduism….Jesus and Mohamed are considered Avatars in </a:t>
            </a:r>
            <a:r>
              <a:rPr lang="en-US" dirty="0" smtClean="0"/>
              <a:t>Hinduism (an incarnation of the eternal Brahmin)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207" y="215900"/>
            <a:ext cx="3586380" cy="249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9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98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Samsara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624"/>
            <a:ext cx="8229600" cy="517354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Hindu word for </a:t>
            </a:r>
            <a:r>
              <a:rPr lang="en-US" b="1" u="sng" dirty="0" smtClean="0">
                <a:solidFill>
                  <a:srgbClr val="000000"/>
                </a:solidFill>
              </a:rPr>
              <a:t>reincarnation</a:t>
            </a:r>
          </a:p>
          <a:p>
            <a:endParaRPr lang="en-US" b="1" u="sng" dirty="0"/>
          </a:p>
          <a:p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71036"/>
            <a:ext cx="82296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7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Dharma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Duty or Right Behavior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684" y="3012142"/>
            <a:ext cx="3619120" cy="36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goes around comes around…..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your next life!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you keep your karma good?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7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99" y="591283"/>
            <a:ext cx="5579900" cy="588564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3761" y="3012142"/>
            <a:ext cx="7716838" cy="33886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Hindu Caste System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Social structure in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Hindu society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5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Moksha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Life is hard, death sucks……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Moksha is getting out of </a:t>
            </a:r>
            <a:r>
              <a:rPr lang="en-US" dirty="0" smtClean="0"/>
              <a:t> of the cycle of re-birth. It is the ultimate goal for a </a:t>
            </a:r>
            <a:r>
              <a:rPr lang="en-US" dirty="0" err="1" smtClean="0"/>
              <a:t>Hindo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 devotional practice are geared towards helping a person achieve Moksha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0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 things are connected </a:t>
            </a:r>
            <a:r>
              <a:rPr lang="en-US" u="sng" dirty="0" smtClean="0"/>
              <a:t>Brahman</a:t>
            </a:r>
          </a:p>
          <a:p>
            <a:pPr marL="0" indent="0">
              <a:buNone/>
            </a:pPr>
            <a:r>
              <a:rPr lang="en-US" dirty="0" smtClean="0"/>
              <a:t>Do you duty </a:t>
            </a:r>
            <a:r>
              <a:rPr lang="en-US" u="sng" dirty="0" smtClean="0"/>
              <a:t>Dharma, </a:t>
            </a:r>
            <a:r>
              <a:rPr lang="en-US" dirty="0" smtClean="0"/>
              <a:t> stay in your </a:t>
            </a:r>
            <a:r>
              <a:rPr lang="en-US" u="sng" dirty="0" smtClean="0"/>
              <a:t>Caste </a:t>
            </a:r>
          </a:p>
          <a:p>
            <a:pPr marL="0" indent="0">
              <a:buNone/>
            </a:pPr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worry to much about this life, it will happen again in </a:t>
            </a:r>
            <a:r>
              <a:rPr lang="en-US" u="sng" dirty="0" smtClean="0"/>
              <a:t>Samsara, </a:t>
            </a:r>
            <a:r>
              <a:rPr lang="en-US" dirty="0" smtClean="0"/>
              <a:t> but get out if you can with good </a:t>
            </a:r>
            <a:r>
              <a:rPr lang="en-US" u="sng" dirty="0" smtClean="0"/>
              <a:t>Karma</a:t>
            </a:r>
            <a:r>
              <a:rPr lang="en-US" dirty="0" smtClean="0"/>
              <a:t>, into </a:t>
            </a:r>
            <a:r>
              <a:rPr lang="en-US" u="sng" dirty="0" smtClean="0"/>
              <a:t>Moksha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8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Mahabharata &amp; Bhagavad Gita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Epic Poem about how to act in this world in order to follow the </a:t>
            </a:r>
            <a:r>
              <a:rPr lang="en-US" dirty="0" err="1" smtClean="0"/>
              <a:t>Dharam</a:t>
            </a:r>
            <a:r>
              <a:rPr lang="en-US" dirty="0" smtClean="0"/>
              <a:t> and get good Karma</a:t>
            </a:r>
          </a:p>
          <a:p>
            <a:r>
              <a:rPr lang="en-US" dirty="0" smtClean="0"/>
              <a:t>Most popular Hindu text </a:t>
            </a:r>
          </a:p>
          <a:p>
            <a:r>
              <a:rPr lang="en-US" dirty="0" smtClean="0"/>
              <a:t>5 times as long as the Odyssey </a:t>
            </a:r>
          </a:p>
          <a:p>
            <a:r>
              <a:rPr lang="en-US" dirty="0" smtClean="0"/>
              <a:t>Conversation between Krishna &amp; Prince </a:t>
            </a:r>
            <a:r>
              <a:rPr lang="en-US" dirty="0" err="1" smtClean="0"/>
              <a:t>Arjuna</a:t>
            </a:r>
            <a:r>
              <a:rPr lang="en-US" dirty="0" smtClean="0"/>
              <a:t> about Dharma or Duty to ones caste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2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Warm Up</a:t>
            </a:r>
          </a:p>
          <a:p>
            <a:r>
              <a:rPr lang="en-US" sz="1600" dirty="0" smtClean="0"/>
              <a:t>A brief history of Hinduism</a:t>
            </a:r>
          </a:p>
          <a:p>
            <a:r>
              <a:rPr lang="en-US" sz="1600" dirty="0" smtClean="0"/>
              <a:t>The Upanishads &amp; India Philosophy</a:t>
            </a:r>
          </a:p>
          <a:p>
            <a:pPr lvl="1"/>
            <a:r>
              <a:rPr lang="en-US" sz="1400" dirty="0" smtClean="0"/>
              <a:t>Why the Caste system isn’t all that bad??</a:t>
            </a:r>
          </a:p>
          <a:p>
            <a:r>
              <a:rPr lang="en-US" sz="1600" dirty="0" smtClean="0"/>
              <a:t>The Mahabharata &amp; Bhagavad Gita</a:t>
            </a:r>
          </a:p>
          <a:p>
            <a:pPr lvl="1"/>
            <a:r>
              <a:rPr lang="en-US" sz="1400" dirty="0" smtClean="0"/>
              <a:t>Dharma</a:t>
            </a:r>
          </a:p>
          <a:p>
            <a:pPr lvl="1"/>
            <a:r>
              <a:rPr lang="en-US" sz="1400" dirty="0" smtClean="0"/>
              <a:t>Gods </a:t>
            </a:r>
          </a:p>
          <a:p>
            <a:r>
              <a:rPr lang="en-US" sz="1600" dirty="0" smtClean="0"/>
              <a:t>HW:  Read Washington Post Article on the Bhagavad Gita, be prepared for short reading quiz on </a:t>
            </a:r>
            <a:r>
              <a:rPr lang="en-US" sz="1600" dirty="0" err="1" smtClean="0"/>
              <a:t>Socrative</a:t>
            </a:r>
            <a:r>
              <a:rPr lang="en-US" sz="1600" dirty="0" smtClean="0"/>
              <a:t>  on Monday </a:t>
            </a:r>
          </a:p>
        </p:txBody>
      </p:sp>
    </p:spTree>
    <p:extLst>
      <p:ext uri="{BB962C8B-B14F-4D97-AF65-F5344CB8AC3E}">
        <p14:creationId xmlns:p14="http://schemas.microsoft.com/office/powerpoint/2010/main" val="243803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the caste system be viewed positively in light of the Indian philosophy?</a:t>
            </a:r>
          </a:p>
          <a:p>
            <a:r>
              <a:rPr lang="en-US" dirty="0" smtClean="0"/>
              <a:t>Is Hinduism monotheistic or polytheistic? </a:t>
            </a:r>
          </a:p>
          <a:p>
            <a:pPr lvl="1"/>
            <a:r>
              <a:rPr lang="en-US" dirty="0" smtClean="0"/>
              <a:t>Food for though:  Is Christianity really monotheistic?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5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Hindu Epic: Prince </a:t>
            </a:r>
            <a:r>
              <a:rPr lang="en-US" dirty="0" err="1" smtClean="0"/>
              <a:t>Arjuna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http://www.youtube.com/watch?v=6K-R-</a:t>
            </a:r>
            <a:r>
              <a:rPr lang="en-US" dirty="0" smtClean="0">
                <a:hlinkClick r:id="rId2"/>
              </a:rPr>
              <a:t>Q0YRtQ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6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page in your notes to create a timeline</a:t>
            </a:r>
          </a:p>
          <a:p>
            <a:r>
              <a:rPr lang="en-US" dirty="0" smtClean="0"/>
              <a:t>Your Hinduism Vocabulary Sheet on the back of your map section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3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Upanishads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Texts that form the basis for Indian Philosophy and are important to Hinduism </a:t>
            </a:r>
          </a:p>
          <a:p>
            <a:r>
              <a:rPr lang="en-US" dirty="0" smtClean="0"/>
              <a:t>Written between 900-500 BCE by Brahmin priest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4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0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5274"/>
            <a:ext cx="8229600" cy="14012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Brahman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sz="2400" dirty="0" smtClean="0"/>
              <a:t>the source of all life, </a:t>
            </a:r>
            <a:r>
              <a:rPr lang="en-US" sz="2400" dirty="0" smtClean="0"/>
              <a:t>sometimes incorrectly </a:t>
            </a:r>
            <a:r>
              <a:rPr lang="en-US" sz="2400" dirty="0" smtClean="0"/>
              <a:t>compared on God in Judaism, Christianity</a:t>
            </a:r>
            <a:r>
              <a:rPr lang="en-US" sz="2400" dirty="0"/>
              <a:t> </a:t>
            </a:r>
            <a:r>
              <a:rPr lang="en-US" sz="2400" dirty="0" smtClean="0"/>
              <a:t>&amp; Islam</a:t>
            </a:r>
            <a:br>
              <a:rPr lang="en-US" sz="2400" dirty="0" smtClean="0"/>
            </a:br>
            <a:r>
              <a:rPr lang="en-US" sz="2400" dirty="0" smtClean="0"/>
              <a:t>“All Life is Connected”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3289" b="13289"/>
          <a:stretch>
            <a:fillRect/>
          </a:stretch>
        </p:blipFill>
        <p:spPr>
          <a:xfrm>
            <a:off x="3841957" y="3461687"/>
            <a:ext cx="4844841" cy="2664476"/>
          </a:xfrm>
        </p:spPr>
      </p:pic>
    </p:spTree>
    <p:extLst>
      <p:ext uri="{BB962C8B-B14F-4D97-AF65-F5344CB8AC3E}">
        <p14:creationId xmlns:p14="http://schemas.microsoft.com/office/powerpoint/2010/main" val="124729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unchanging eternal self</a:t>
            </a:r>
          </a:p>
          <a:p>
            <a:r>
              <a:rPr lang="en-US" dirty="0" smtClean="0"/>
              <a:t>Can be compared to the soul in western thought</a:t>
            </a:r>
          </a:p>
          <a:p>
            <a:endParaRPr lang="en-US" dirty="0"/>
          </a:p>
          <a:p>
            <a:r>
              <a:rPr lang="en-US" dirty="0" smtClean="0"/>
              <a:t>In Hinduism Brahman = Atman 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t="13289" b="13289"/>
          <a:stretch>
            <a:fillRect/>
          </a:stretch>
        </p:blipFill>
        <p:spPr>
          <a:xfrm>
            <a:off x="5776468" y="4525593"/>
            <a:ext cx="2910330" cy="160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2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334</TotalTime>
  <Words>548</Words>
  <Application>Microsoft Macintosh PowerPoint</Application>
  <PresentationFormat>On-screen Show (4:3)</PresentationFormat>
  <Paragraphs>71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Sky</vt:lpstr>
      <vt:lpstr>Warm Up</vt:lpstr>
      <vt:lpstr>Agenda</vt:lpstr>
      <vt:lpstr>Essential Questions for today</vt:lpstr>
      <vt:lpstr>Next Week</vt:lpstr>
      <vt:lpstr>What you need</vt:lpstr>
      <vt:lpstr>Upanishads </vt:lpstr>
      <vt:lpstr>PowerPoint Presentation</vt:lpstr>
      <vt:lpstr>Brahman:   the source of all life, sometimes incorrectly compared on God in Judaism, Christianity &amp; Islam “All Life is Connected”</vt:lpstr>
      <vt:lpstr>Atman</vt:lpstr>
      <vt:lpstr>Gods &amp; Avatars</vt:lpstr>
      <vt:lpstr>Samsara</vt:lpstr>
      <vt:lpstr>Dharma</vt:lpstr>
      <vt:lpstr>Karma</vt:lpstr>
      <vt:lpstr>PowerPoint Presentation</vt:lpstr>
      <vt:lpstr>Moksha</vt:lpstr>
      <vt:lpstr>In Summary</vt:lpstr>
      <vt:lpstr>Mahabharata &amp; Bhagavad Gita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Josh Garner</dc:creator>
  <cp:lastModifiedBy>Josh Garner</cp:lastModifiedBy>
  <cp:revision>4</cp:revision>
  <dcterms:created xsi:type="dcterms:W3CDTF">2013-12-13T13:29:06Z</dcterms:created>
  <dcterms:modified xsi:type="dcterms:W3CDTF">2013-12-13T19:03:58Z</dcterms:modified>
</cp:coreProperties>
</file>