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4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D923E-FCC2-6E46-8173-5F76B4F9377D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20758-7070-D540-B891-BD98E8A7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Books in TNK (</a:t>
            </a:r>
            <a:r>
              <a:rPr lang="en-US" dirty="0" err="1" smtClean="0"/>
              <a:t>torah</a:t>
            </a:r>
            <a:r>
              <a:rPr lang="en-US" dirty="0" smtClean="0"/>
              <a:t> 5 books, </a:t>
            </a:r>
            <a:r>
              <a:rPr lang="en-US" dirty="0" err="1" smtClean="0"/>
              <a:t>Niviyim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Kituvim</a:t>
            </a:r>
            <a:r>
              <a:rPr lang="en-US" baseline="0" dirty="0" smtClean="0"/>
              <a:t> (history &amp; psalms) , Saul, David, Solomon,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1EF75-0261-3047-9A7E-5AB6476D8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25FE24-C829-CB4E-B404-93B2139B0E6F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4B1904-8A86-5D48-8CF8-013A80FA00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Video clip and answer the questions</a:t>
            </a:r>
          </a:p>
          <a:p>
            <a:r>
              <a:rPr lang="en-US" dirty="0" smtClean="0"/>
              <a:t>Why is this speaker citing the prophets? </a:t>
            </a:r>
          </a:p>
          <a:p>
            <a:r>
              <a:rPr lang="en-US" dirty="0" smtClean="0"/>
              <a:t>How does he believe the prophets will help us?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6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read several section from the Prophets of Isaiah and Hosea in order to determine their moral outlook and their historical context </a:t>
            </a:r>
          </a:p>
          <a:p>
            <a:pPr lvl="1"/>
            <a:r>
              <a:rPr lang="en-US" dirty="0" smtClean="0"/>
              <a:t>Read the text and determine if it is an Oracle or a Lawsuit</a:t>
            </a:r>
          </a:p>
          <a:p>
            <a:pPr lvl="1"/>
            <a:r>
              <a:rPr lang="en-US" dirty="0" smtClean="0"/>
              <a:t>Summarize the text in your own words </a:t>
            </a:r>
          </a:p>
          <a:p>
            <a:pPr lvl="1"/>
            <a:r>
              <a:rPr lang="en-US" dirty="0" smtClean="0"/>
              <a:t>Draw a conclusion from the text: What have you learned about history or religious beliefs from the text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317" y="5779442"/>
            <a:ext cx="625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YHWH = Israelite God = El or </a:t>
            </a:r>
            <a:r>
              <a:rPr lang="en-US" dirty="0" err="1" smtClean="0"/>
              <a:t>Elohim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8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were the prophets? </a:t>
            </a:r>
          </a:p>
          <a:p>
            <a:r>
              <a:rPr lang="en-US" dirty="0"/>
              <a:t>H</a:t>
            </a:r>
            <a:r>
              <a:rPr lang="en-US" dirty="0" smtClean="0"/>
              <a:t>ow did they form the backbone of the Jewish kingdom and Jewish thought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other historical information do we have about events mentioned in the Bible?</a:t>
            </a:r>
            <a:endParaRPr lang="en-US" dirty="0" smtClean="0"/>
          </a:p>
          <a:p>
            <a:r>
              <a:rPr lang="en-US" dirty="0" smtClean="0"/>
              <a:t>When was the bible put together and how did historical events shape the worlds most famous book?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This week we will Answer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24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820" y="1270190"/>
            <a:ext cx="8440980" cy="52856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Moses’s role in the Hebrew Bible?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books are in the Old Testament?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Jewish religious leader called today? In the ancient world?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was the first king of Ancient Israel?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Hanukkah celebrate?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what holiday was Jesus eating his “Last Supper”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year was Israel made a Nation?  What year did the Jews last rule Israel before the modern nation?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00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Judaism Pre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791" y="1624406"/>
            <a:ext cx="8157962" cy="5054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1200 BCE  </a:t>
            </a:r>
            <a:r>
              <a:rPr lang="en-US" dirty="0" smtClean="0"/>
              <a:t>Earliest Evidence of Israelite Settlements in Israel</a:t>
            </a:r>
          </a:p>
          <a:p>
            <a:pPr marL="0" indent="0">
              <a:buNone/>
            </a:pPr>
            <a:r>
              <a:rPr lang="en-US" sz="2800" b="1" dirty="0" smtClean="0"/>
              <a:t>1000 BCE </a:t>
            </a:r>
            <a:r>
              <a:rPr lang="en-US" dirty="0" smtClean="0"/>
              <a:t>King David is around</a:t>
            </a:r>
          </a:p>
          <a:p>
            <a:pPr marL="0" indent="0">
              <a:buNone/>
            </a:pPr>
            <a:r>
              <a:rPr lang="en-US" sz="2800" b="1" dirty="0" smtClean="0"/>
              <a:t>960 BCE </a:t>
            </a:r>
            <a:r>
              <a:rPr lang="en-US" dirty="0" smtClean="0"/>
              <a:t>King Solomon is around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Fathers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4" y="1503197"/>
            <a:ext cx="2552700" cy="318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801193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52" y="3742091"/>
            <a:ext cx="4153085" cy="2753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00" y="4690897"/>
            <a:ext cx="27673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No outside </a:t>
            </a:r>
            <a:r>
              <a:rPr lang="en-US" b="1" dirty="0"/>
              <a:t>h</a:t>
            </a:r>
            <a:r>
              <a:rPr lang="en-US" b="1" dirty="0" smtClean="0"/>
              <a:t>istorical </a:t>
            </a:r>
            <a:r>
              <a:rPr lang="en-US" b="1" dirty="0"/>
              <a:t>e</a:t>
            </a:r>
            <a:r>
              <a:rPr lang="en-US" b="1" dirty="0" smtClean="0"/>
              <a:t>vidence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Founder of Israel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Brings </a:t>
            </a:r>
            <a:r>
              <a:rPr lang="en-US" b="1" dirty="0"/>
              <a:t>e</a:t>
            </a:r>
            <a:r>
              <a:rPr lang="en-US" b="1" dirty="0" smtClean="0"/>
              <a:t>arly </a:t>
            </a:r>
            <a:r>
              <a:rPr lang="en-US" b="1" dirty="0"/>
              <a:t>I</a:t>
            </a:r>
            <a:r>
              <a:rPr lang="en-US" b="1" dirty="0" smtClean="0"/>
              <a:t>sraelites out of slavery in Egypt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6403" y="1758253"/>
            <a:ext cx="2800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Conflicting Historical Evidence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Great Kings or Tribal Leaders?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Earliest Roots of Israelite Kingdom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800 BCE Kingdoms of Israel &amp; Judah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722 </a:t>
            </a:r>
            <a:r>
              <a:rPr lang="en-US" sz="2800" b="1" dirty="0">
                <a:solidFill>
                  <a:srgbClr val="FF0000"/>
                </a:solidFill>
              </a:rPr>
              <a:t>BCE </a:t>
            </a:r>
            <a:r>
              <a:rPr lang="en-US" dirty="0">
                <a:solidFill>
                  <a:srgbClr val="FF0000"/>
                </a:solidFill>
              </a:rPr>
              <a:t>Assyrian conquer Israel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AXIAL AGE TRANSFOMATION BEGINS WITH PROPHETS: Jeremiah, Isaiah </a:t>
            </a:r>
          </a:p>
          <a:p>
            <a:pPr marL="0" indent="0">
              <a:buNone/>
            </a:pPr>
            <a:r>
              <a:rPr lang="en-US" sz="2800" b="1" dirty="0"/>
              <a:t>586 BCE </a:t>
            </a:r>
            <a:r>
              <a:rPr lang="en-US" dirty="0"/>
              <a:t>Babylonians exile Israelites to Babylon</a:t>
            </a:r>
          </a:p>
          <a:p>
            <a:pPr marL="0" indent="0">
              <a:buNone/>
            </a:pPr>
            <a:r>
              <a:rPr lang="en-US" sz="2800" b="1" dirty="0"/>
              <a:t>332 BCE </a:t>
            </a:r>
            <a:r>
              <a:rPr lang="en-US" dirty="0"/>
              <a:t>Alexander the Great Conquers Israel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90" y="1987406"/>
            <a:ext cx="3793827" cy="399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7" y="2524651"/>
            <a:ext cx="4169252" cy="37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7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Prophet = Oracles, Just Like China &amp; Greece </a:t>
            </a:r>
          </a:p>
          <a:p>
            <a:pPr lvl="1"/>
            <a:r>
              <a:rPr lang="en-US" dirty="0" smtClean="0"/>
              <a:t>Advise Kings of Israel</a:t>
            </a:r>
          </a:p>
          <a:p>
            <a:pPr lvl="1"/>
            <a:r>
              <a:rPr lang="en-US" dirty="0" smtClean="0"/>
              <a:t>Preach to the people about their behavior</a:t>
            </a:r>
          </a:p>
          <a:p>
            <a:pPr lvl="1"/>
            <a:r>
              <a:rPr lang="en-US" dirty="0" smtClean="0"/>
              <a:t>Communicate with gods or God</a:t>
            </a:r>
          </a:p>
          <a:p>
            <a:pPr lvl="1"/>
            <a:r>
              <a:rPr lang="en-US" dirty="0" smtClean="0"/>
              <a:t>19 Prophets mentioned in Hebrew Bible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26" y="3270307"/>
            <a:ext cx="5804827" cy="31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Amos, Hosea &amp; Isaiah</a:t>
            </a:r>
          </a:p>
          <a:p>
            <a:pPr lvl="1"/>
            <a:r>
              <a:rPr lang="en-US" dirty="0" smtClean="0"/>
              <a:t>Amos and Hosea advise  Northern Kings of Israel</a:t>
            </a:r>
          </a:p>
          <a:p>
            <a:pPr lvl="1"/>
            <a:r>
              <a:rPr lang="en-US" dirty="0" smtClean="0"/>
              <a:t>Isaiah advises Southern Kings of Judah</a:t>
            </a:r>
          </a:p>
          <a:p>
            <a:r>
              <a:rPr lang="en-US" dirty="0" smtClean="0"/>
              <a:t>Assyrian Invasions between 730-720s BCE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97" y="3892869"/>
            <a:ext cx="5829565" cy="27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Key elements in the texts</a:t>
            </a:r>
          </a:p>
          <a:p>
            <a:pPr lvl="1"/>
            <a:r>
              <a:rPr lang="en-US" dirty="0" smtClean="0"/>
              <a:t>Oracle:   Prediction about the future in order to advice the King on his affairs</a:t>
            </a:r>
          </a:p>
          <a:p>
            <a:pPr lvl="2"/>
            <a:r>
              <a:rPr lang="en-US" dirty="0" smtClean="0"/>
              <a:t>Usually related to </a:t>
            </a:r>
            <a:r>
              <a:rPr lang="en-US" dirty="0"/>
              <a:t>h</a:t>
            </a:r>
            <a:r>
              <a:rPr lang="en-US" dirty="0" smtClean="0"/>
              <a:t>istorical events </a:t>
            </a:r>
          </a:p>
          <a:p>
            <a:pPr lvl="1"/>
            <a:r>
              <a:rPr lang="en-US" dirty="0" smtClean="0"/>
              <a:t>Lawsuit against the people for their behavior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These are some of the first people in world history to attach moral behavior to their relationship with gods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400419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368</TotalTime>
  <Words>439</Words>
  <Application>Microsoft Macintosh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Warm Up</vt:lpstr>
      <vt:lpstr>This week we will Answer</vt:lpstr>
      <vt:lpstr>Judaism Pre Test</vt:lpstr>
      <vt:lpstr>Timeline</vt:lpstr>
      <vt:lpstr>Founding Fathers </vt:lpstr>
      <vt:lpstr>Timeline</vt:lpstr>
      <vt:lpstr>Prophets</vt:lpstr>
      <vt:lpstr>Prophets</vt:lpstr>
      <vt:lpstr>Prophets</vt:lpstr>
      <vt:lpstr>Prophets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Garner</dc:creator>
  <cp:lastModifiedBy>Josh Garner</cp:lastModifiedBy>
  <cp:revision>10</cp:revision>
  <dcterms:created xsi:type="dcterms:W3CDTF">2013-10-20T21:39:13Z</dcterms:created>
  <dcterms:modified xsi:type="dcterms:W3CDTF">2013-10-21T18:04:01Z</dcterms:modified>
</cp:coreProperties>
</file>