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2/2/14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2/2/14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Scopes Monkey Trial</a:t>
            </a:r>
          </a:p>
          <a:p>
            <a:pPr lvl="1"/>
            <a:r>
              <a:rPr lang="en-US" dirty="0" smtClean="0"/>
              <a:t>Share paragraphs </a:t>
            </a:r>
          </a:p>
          <a:p>
            <a:pPr lvl="1"/>
            <a:r>
              <a:rPr lang="en-US" dirty="0" smtClean="0"/>
              <a:t>Review Sourcing Documents </a:t>
            </a:r>
          </a:p>
          <a:p>
            <a:pPr lvl="1"/>
            <a:r>
              <a:rPr lang="en-US" dirty="0" smtClean="0"/>
              <a:t>List of major cultural disagreement we saw in the documents </a:t>
            </a:r>
          </a:p>
          <a:p>
            <a:r>
              <a:rPr lang="en-US" dirty="0" smtClean="0"/>
              <a:t>Communism &amp; Socialism Background</a:t>
            </a:r>
          </a:p>
          <a:p>
            <a:r>
              <a:rPr lang="en-US" dirty="0" smtClean="0"/>
              <a:t>Red Scare Part 1: 1920 </a:t>
            </a:r>
          </a:p>
          <a:p>
            <a:pPr lvl="1"/>
            <a:r>
              <a:rPr lang="en-US" dirty="0" smtClean="0"/>
              <a:t>Sacco &amp; </a:t>
            </a:r>
            <a:r>
              <a:rPr lang="en-US" dirty="0" err="1" smtClean="0"/>
              <a:t>Vanzett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Palmer Raids </a:t>
            </a:r>
          </a:p>
          <a:p>
            <a:r>
              <a:rPr lang="en-US" dirty="0" smtClean="0"/>
              <a:t>HW: Read about Sacco and </a:t>
            </a:r>
            <a:r>
              <a:rPr lang="en-US" dirty="0" err="1" smtClean="0"/>
              <a:t>Vanzett</a:t>
            </a:r>
            <a:r>
              <a:rPr lang="en-US" dirty="0" smtClean="0"/>
              <a:t> and complete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1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 </a:t>
            </a:r>
          </a:p>
          <a:p>
            <a:r>
              <a:rPr lang="en-US" dirty="0" smtClean="0"/>
              <a:t>An idea about how the economy of a government should work that grew out of the Industrial Revolution &amp; the Labor Movement </a:t>
            </a:r>
          </a:p>
          <a:p>
            <a:pPr lvl="1"/>
            <a:r>
              <a:rPr lang="en-US" dirty="0" smtClean="0"/>
              <a:t>Government should own parts of society to help distribute wealth more equally </a:t>
            </a:r>
          </a:p>
          <a:p>
            <a:pPr lvl="1"/>
            <a:r>
              <a:rPr lang="en-US" dirty="0" smtClean="0"/>
              <a:t>People can still own private property but should not become too wealthy </a:t>
            </a:r>
          </a:p>
          <a:p>
            <a:pPr lvl="1"/>
            <a:r>
              <a:rPr lang="en-US" dirty="0" smtClean="0"/>
              <a:t>Everybody in society should contribute to taking care of each other </a:t>
            </a:r>
          </a:p>
          <a:p>
            <a:pPr lvl="1"/>
            <a:r>
              <a:rPr lang="en-US" dirty="0" smtClean="0"/>
              <a:t>Social Classes should be minimized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“Revolutionary Socialism”  developed by Karl Marx and Frederic Engels</a:t>
            </a:r>
          </a:p>
          <a:p>
            <a:pPr lvl="1"/>
            <a:r>
              <a:rPr lang="en-US" dirty="0" smtClean="0"/>
              <a:t>Socialism doesn’t go far enough to fix the problems of society</a:t>
            </a:r>
          </a:p>
          <a:p>
            <a:pPr lvl="1"/>
            <a:r>
              <a:rPr lang="en-US" dirty="0" smtClean="0"/>
              <a:t>A group people must rebel and force a new form of government on the people </a:t>
            </a:r>
          </a:p>
          <a:p>
            <a:pPr lvl="1"/>
            <a:r>
              <a:rPr lang="en-US" dirty="0" smtClean="0"/>
              <a:t>No one can own private property, the government controls everything </a:t>
            </a:r>
          </a:p>
          <a:p>
            <a:pPr lvl="1"/>
            <a:r>
              <a:rPr lang="en-US" dirty="0" smtClean="0"/>
              <a:t>People only get what they need, nothing more</a:t>
            </a:r>
          </a:p>
          <a:p>
            <a:pPr lvl="1"/>
            <a:r>
              <a:rPr lang="en-US" dirty="0" smtClean="0"/>
              <a:t>No social classes </a:t>
            </a:r>
          </a:p>
          <a:p>
            <a:pPr lvl="1"/>
            <a:r>
              <a:rPr lang="en-US" dirty="0" smtClean="0"/>
              <a:t>Eventually there will be no government because everyone will share everything equally together  </a:t>
            </a:r>
          </a:p>
        </p:txBody>
      </p:sp>
    </p:spTree>
    <p:extLst>
      <p:ext uri="{BB962C8B-B14F-4D97-AF65-F5344CB8AC3E}">
        <p14:creationId xmlns:p14="http://schemas.microsoft.com/office/powerpoint/2010/main" val="1777245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Ideas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1790’s socialism first discussed in Europe during the French Revolution </a:t>
            </a:r>
          </a:p>
          <a:p>
            <a:r>
              <a:rPr lang="en-US" dirty="0" smtClean="0"/>
              <a:t>1800’s US workers start demanding socialist policies to help protect them from the rich</a:t>
            </a:r>
          </a:p>
          <a:p>
            <a:r>
              <a:rPr lang="en-US" dirty="0" smtClean="0"/>
              <a:t>1890’s Labor Unions supported socialism </a:t>
            </a:r>
          </a:p>
          <a:p>
            <a:r>
              <a:rPr lang="en-US" dirty="0" smtClean="0"/>
              <a:t>1917 Russian Revolution: Lenin installs Communism in Russia</a:t>
            </a:r>
          </a:p>
          <a:p>
            <a:r>
              <a:rPr lang="en-US" dirty="0" smtClean="0"/>
              <a:t>1918 US Government is fearful of Communism and begins to crack down on socialists and communists </a:t>
            </a:r>
          </a:p>
          <a:p>
            <a:r>
              <a:rPr lang="en-US" dirty="0" smtClean="0"/>
              <a:t>1920’s  1</a:t>
            </a:r>
            <a:r>
              <a:rPr lang="en-US" baseline="30000" dirty="0" smtClean="0"/>
              <a:t>st</a:t>
            </a:r>
            <a:r>
              <a:rPr lang="en-US" dirty="0" smtClean="0"/>
              <a:t> RED SCARE  </a:t>
            </a:r>
          </a:p>
          <a:p>
            <a:endParaRPr lang="en-US" dirty="0"/>
          </a:p>
          <a:p>
            <a:r>
              <a:rPr lang="en-US" dirty="0" smtClean="0"/>
              <a:t>Does the US Government support any socialist ideas today?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0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Palmer think that Goldman is dangerous?</a:t>
            </a:r>
          </a:p>
          <a:p>
            <a:r>
              <a:rPr lang="en-US" dirty="0" smtClean="0"/>
              <a:t>The Palmer raids were all over the front pages of the newspapers at the time.  Why did people tolerate it and not speak out?  </a:t>
            </a:r>
          </a:p>
          <a:p>
            <a:r>
              <a:rPr lang="en-US" dirty="0" smtClean="0"/>
              <a:t>Why do you think people were so afraid of Communists and Socialists?  </a:t>
            </a:r>
          </a:p>
          <a:p>
            <a:r>
              <a:rPr lang="en-US" dirty="0" smtClean="0"/>
              <a:t>How is this case connected to the Scopes Monkey Trial?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3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1497</TotalTime>
  <Words>328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Agenda</vt:lpstr>
      <vt:lpstr>Socialism </vt:lpstr>
      <vt:lpstr>Communism </vt:lpstr>
      <vt:lpstr>Brief History of Ideas </vt:lpstr>
      <vt:lpstr>Exit Slip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Josh Garner</dc:creator>
  <cp:lastModifiedBy>Josh Garner</cp:lastModifiedBy>
  <cp:revision>8</cp:revision>
  <dcterms:created xsi:type="dcterms:W3CDTF">2014-02-02T23:23:33Z</dcterms:created>
  <dcterms:modified xsi:type="dcterms:W3CDTF">2014-02-04T00:20:50Z</dcterms:modified>
</cp:coreProperties>
</file>