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3" d="100"/>
          <a:sy n="43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DEC0-1E06-8B4B-9088-BFAD067DF3F5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4BEB2-4E75-5A41-9623-3AF0385A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3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4BEB2-4E75-5A41-9623-3AF0385A9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35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creating </a:t>
            </a:r>
            <a:r>
              <a:rPr lang="en-US" dirty="0" err="1" smtClean="0"/>
              <a:t>prounuciation</a:t>
            </a:r>
            <a:r>
              <a:rPr lang="en-US" dirty="0" smtClean="0"/>
              <a:t> chart</a:t>
            </a:r>
            <a:r>
              <a:rPr lang="en-US" baseline="0" dirty="0" smtClean="0"/>
              <a:t> on paper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97BA6-58AC-BD49-A087-F1F5356A2D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5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9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6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53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4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2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2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6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5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7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77D13-AFB9-B246-A1AA-CBE8B3740B4E}" type="datetimeFigureOut">
              <a:rPr lang="en-US" smtClean="0"/>
              <a:t>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60AE8-DD27-AA48-BC7B-018CFAFDD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 through Art</a:t>
            </a:r>
            <a:endParaRPr lang="en-US" dirty="0"/>
          </a:p>
        </p:txBody>
      </p:sp>
      <p:pic>
        <p:nvPicPr>
          <p:cNvPr id="7" name="Picture 5" descr="1000939_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/>
      </p:pic>
      <p:pic>
        <p:nvPicPr>
          <p:cNvPr id="8" name="Picture 5" descr="1001373_3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12" b="-247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615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or Philosophy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difference?</a:t>
            </a:r>
          </a:p>
          <a:p>
            <a:r>
              <a:rPr lang="en-US" dirty="0" smtClean="0"/>
              <a:t>What do we think of Buddhism? </a:t>
            </a:r>
          </a:p>
          <a:p>
            <a:r>
              <a:rPr lang="en-US" dirty="0" smtClean="0"/>
              <a:t>By the end of the week you should be able to decide.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56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China Timeline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0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1500 – 500 BCE:  Shang &amp; Zhou Dynasty </a:t>
            </a:r>
          </a:p>
          <a:p>
            <a:r>
              <a:rPr lang="en-US" dirty="0" smtClean="0"/>
              <a:t>500-221 BCE  Warring States Period</a:t>
            </a:r>
          </a:p>
          <a:p>
            <a:pPr lvl="1"/>
            <a:r>
              <a:rPr lang="en-US" dirty="0" smtClean="0"/>
              <a:t>What else is taking place in other parts of the world during this time frame ?  </a:t>
            </a:r>
          </a:p>
          <a:p>
            <a:pPr lvl="1"/>
            <a:r>
              <a:rPr lang="en-US" dirty="0" err="1" smtClean="0"/>
              <a:t>Daoist</a:t>
            </a:r>
            <a:r>
              <a:rPr lang="en-US" dirty="0" smtClean="0"/>
              <a:t> (Taoist)  &amp; Confucius (Kong-</a:t>
            </a:r>
            <a:r>
              <a:rPr lang="en-US" dirty="0" err="1" smtClean="0"/>
              <a:t>tzi</a:t>
            </a:r>
            <a:r>
              <a:rPr lang="en-US" dirty="0" smtClean="0"/>
              <a:t>)  found philosophies </a:t>
            </a:r>
          </a:p>
          <a:p>
            <a:r>
              <a:rPr lang="en-US" dirty="0" smtClean="0"/>
              <a:t>221 -206 BCE  Qin Dynasty </a:t>
            </a:r>
          </a:p>
          <a:p>
            <a:pPr lvl="1"/>
            <a:r>
              <a:rPr lang="en-US" dirty="0" smtClean="0"/>
              <a:t>Emperor Qin &amp; Terra Cotta Warriors </a:t>
            </a:r>
          </a:p>
          <a:p>
            <a:r>
              <a:rPr lang="en-US" dirty="0" smtClean="0"/>
              <a:t>206</a:t>
            </a:r>
            <a:r>
              <a:rPr lang="en-US" dirty="0" smtClean="0"/>
              <a:t>-220 Han China (Classical China)</a:t>
            </a:r>
          </a:p>
          <a:p>
            <a:pPr lvl="1"/>
            <a:r>
              <a:rPr lang="en-US" dirty="0" smtClean="0"/>
              <a:t>Confucius, Bureaucracy, Buddhism, Silk Roads trade, Great Wall, Paper,  2000 years of legacy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0365" y="3100495"/>
            <a:ext cx="6054162" cy="830997"/>
          </a:xfrm>
          <a:prstGeom prst="rect">
            <a:avLst/>
          </a:prstGeom>
          <a:solidFill>
            <a:srgbClr val="CC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The  Axial Age in China: Foundations of Confucianism &amp; Daoism 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58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Visuals of Confucius &amp; </a:t>
            </a:r>
            <a:r>
              <a:rPr lang="en-US" dirty="0" err="1" smtClean="0"/>
              <a:t>Daoists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Review of China Timeline</a:t>
            </a:r>
          </a:p>
          <a:p>
            <a:r>
              <a:rPr lang="en-US" dirty="0" smtClean="0"/>
              <a:t>Questionnaire </a:t>
            </a:r>
          </a:p>
          <a:p>
            <a:r>
              <a:rPr lang="en-US" dirty="0" smtClean="0"/>
              <a:t>Confucius Jigsaw Reading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5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Leave 5 lines between each heading </a:t>
            </a:r>
          </a:p>
          <a:p>
            <a:r>
              <a:rPr lang="en-US" dirty="0" smtClean="0"/>
              <a:t>Early Zhou Dynasty </a:t>
            </a:r>
          </a:p>
          <a:p>
            <a:r>
              <a:rPr lang="en-US" dirty="0" smtClean="0"/>
              <a:t>Late Zhou Dynasty</a:t>
            </a:r>
          </a:p>
          <a:p>
            <a:r>
              <a:rPr lang="en-US" dirty="0" smtClean="0"/>
              <a:t>Childhood</a:t>
            </a:r>
          </a:p>
          <a:p>
            <a:r>
              <a:rPr lang="en-US" dirty="0" smtClean="0"/>
              <a:t>Career</a:t>
            </a:r>
          </a:p>
          <a:p>
            <a:r>
              <a:rPr lang="en-US" dirty="0" smtClean="0"/>
              <a:t>Followers </a:t>
            </a:r>
          </a:p>
          <a:p>
            <a:r>
              <a:rPr lang="en-US" dirty="0" smtClean="0"/>
              <a:t>Confucianism in Han China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6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WRITE ON THE TEXT, ONLY WRITE IN YOUR NOTEBOOK</a:t>
            </a:r>
          </a:p>
          <a:p>
            <a:pPr marL="514350" indent="-514350">
              <a:buAutoNum type="arabicPeriod"/>
            </a:pPr>
            <a:r>
              <a:rPr lang="en-US" dirty="0" smtClean="0"/>
              <a:t>List the 3 most important points from your paragraph (include dates if needed) 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a simple illustration for each idea </a:t>
            </a:r>
          </a:p>
          <a:p>
            <a:pPr marL="514350" indent="-514350">
              <a:buAutoNum type="arabicPeriod"/>
            </a:pPr>
            <a:r>
              <a:rPr lang="en-US" dirty="0" smtClean="0"/>
              <a:t>Add any important events to your timeline </a:t>
            </a:r>
          </a:p>
          <a:p>
            <a:pPr marL="514350" indent="-514350">
              <a:buAutoNum type="arabicPeriod"/>
            </a:pPr>
            <a:r>
              <a:rPr lang="en-US" dirty="0" smtClean="0"/>
              <a:t>Be prepared to share your notes with your group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88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Share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your notes in Chronological Order</a:t>
            </a:r>
          </a:p>
          <a:p>
            <a:r>
              <a:rPr lang="en-US" dirty="0" smtClean="0"/>
              <a:t>Complete the timeline worksheet</a:t>
            </a:r>
          </a:p>
          <a:p>
            <a:pPr lvl="1"/>
            <a:r>
              <a:rPr lang="en-US" dirty="0" smtClean="0"/>
              <a:t>Your timeline will be turned in at the end of the week </a:t>
            </a:r>
          </a:p>
        </p:txBody>
      </p:sp>
    </p:spTree>
    <p:extLst>
      <p:ext uri="{BB962C8B-B14F-4D97-AF65-F5344CB8AC3E}">
        <p14:creationId xmlns:p14="http://schemas.microsoft.com/office/powerpoint/2010/main" val="125990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248</Words>
  <Application>Microsoft Macintosh PowerPoint</Application>
  <PresentationFormat>On-screen Show (4:3)</PresentationFormat>
  <Paragraphs>41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Philosophy through Art</vt:lpstr>
      <vt:lpstr>Religion or Philosophy </vt:lpstr>
      <vt:lpstr>Ancient China Timeline Review</vt:lpstr>
      <vt:lpstr>Agenda</vt:lpstr>
      <vt:lpstr>Readings </vt:lpstr>
      <vt:lpstr>Instructions </vt:lpstr>
      <vt:lpstr>Group Share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Philosophy through Art</dc:title>
  <dc:creator>Josh Garner</dc:creator>
  <cp:lastModifiedBy>Josh Garner</cp:lastModifiedBy>
  <cp:revision>7</cp:revision>
  <dcterms:created xsi:type="dcterms:W3CDTF">2014-02-03T12:56:20Z</dcterms:created>
  <dcterms:modified xsi:type="dcterms:W3CDTF">2014-02-04T00:20:47Z</dcterms:modified>
</cp:coreProperties>
</file>