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1" r:id="rId4"/>
    <p:sldId id="259" r:id="rId5"/>
    <p:sldId id="262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C8127-1C1B-FA43-8E6A-044718A0FC76}" type="datetimeFigureOut">
              <a:rPr lang="en-US" smtClean="0"/>
              <a:t>9/9/13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5011C-FBA4-434B-A22E-11540694B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8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Land between 2 Rivers</a:t>
            </a:r>
          </a:p>
          <a:p>
            <a:r>
              <a:rPr lang="en-US" dirty="0" smtClean="0"/>
              <a:t>5 major civilizations:</a:t>
            </a:r>
            <a:r>
              <a:rPr lang="en-US" baseline="0" dirty="0" smtClean="0"/>
              <a:t> Sumerians, Babylonians (2 </a:t>
            </a:r>
            <a:r>
              <a:rPr lang="en-US" baseline="0" dirty="0" err="1" smtClean="0"/>
              <a:t>empired</a:t>
            </a:r>
            <a:r>
              <a:rPr lang="en-US" baseline="0" dirty="0" smtClean="0"/>
              <a:t> old and new)  </a:t>
            </a:r>
            <a:r>
              <a:rPr lang="en-US" baseline="0" dirty="0" err="1" smtClean="0"/>
              <a:t>Akkadias</a:t>
            </a:r>
            <a:r>
              <a:rPr lang="en-US" baseline="0" dirty="0" smtClean="0"/>
              <a:t>, Assyrians</a:t>
            </a:r>
          </a:p>
          <a:p>
            <a:r>
              <a:rPr lang="en-US" baseline="0" dirty="0" smtClean="0"/>
              <a:t>Fertile </a:t>
            </a:r>
            <a:r>
              <a:rPr lang="en-US" baseline="0" dirty="0" err="1" smtClean="0"/>
              <a:t>Crecent</a:t>
            </a:r>
            <a:r>
              <a:rPr lang="en-US" baseline="0" dirty="0" smtClean="0"/>
              <a:t> extend all to way down to Egypt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011C-FBA4-434B-A22E-11540694B5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77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Maps:</a:t>
            </a:r>
            <a:r>
              <a:rPr lang="en-US" baseline="0" dirty="0" smtClean="0"/>
              <a:t>  A way to draw a quick map using your memory to help you remember the locations and relationships of important features in history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011C-FBA4-434B-A22E-11540694B5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3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CC0A44-BC8E-1E4B-A729-56F40F56482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15B067-C98C-774E-A78B-CDB8E92714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2725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5103" y="1047364"/>
            <a:ext cx="8441697" cy="507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halkduster"/>
                <a:cs typeface="Chalkduster"/>
              </a:rPr>
              <a:t>Take out you Mesopotamia &amp; Beer Article and have it ready to review</a:t>
            </a:r>
          </a:p>
          <a:p>
            <a:pPr marL="0" indent="0">
              <a:buNone/>
            </a:pPr>
            <a:endParaRPr lang="en-US" sz="2800" dirty="0">
              <a:latin typeface="Chalkduster"/>
              <a:cs typeface="Chalkduster"/>
            </a:endParaRPr>
          </a:p>
          <a:p>
            <a:pPr marL="0" indent="0">
              <a:buNone/>
            </a:pPr>
            <a:r>
              <a:rPr lang="en-US" sz="2800" dirty="0" smtClean="0">
                <a:latin typeface="Chalkduster"/>
                <a:cs typeface="Chalkduster"/>
              </a:rPr>
              <a:t>Move on Syria:</a:t>
            </a:r>
          </a:p>
          <a:p>
            <a:pPr marL="0" indent="0">
              <a:buNone/>
            </a:pPr>
            <a:r>
              <a:rPr lang="en-US" sz="2800" dirty="0" smtClean="0">
                <a:latin typeface="Chalkduster"/>
                <a:cs typeface="Chalkduster"/>
              </a:rPr>
              <a:t>If you </a:t>
            </a:r>
            <a:r>
              <a:rPr lang="en-US" sz="2800" b="1" u="sng" dirty="0" smtClean="0">
                <a:latin typeface="Chalkduster"/>
                <a:cs typeface="Chalkduster"/>
              </a:rPr>
              <a:t>favor</a:t>
            </a:r>
            <a:r>
              <a:rPr lang="en-US" sz="2800" dirty="0" smtClean="0">
                <a:latin typeface="Chalkduster"/>
                <a:cs typeface="Chalkduster"/>
              </a:rPr>
              <a:t> an attack on Syria please go stand on the </a:t>
            </a:r>
            <a:r>
              <a:rPr lang="en-US" sz="2800" u="sng" dirty="0" smtClean="0">
                <a:latin typeface="Chalkduster"/>
                <a:cs typeface="Chalkduster"/>
              </a:rPr>
              <a:t>window</a:t>
            </a:r>
            <a:r>
              <a:rPr lang="en-US" sz="2800" dirty="0" smtClean="0">
                <a:latin typeface="Chalkduster"/>
                <a:cs typeface="Chalkduster"/>
              </a:rPr>
              <a:t> side of the room</a:t>
            </a:r>
          </a:p>
          <a:p>
            <a:pPr marL="0" indent="0">
              <a:buNone/>
            </a:pPr>
            <a:r>
              <a:rPr lang="en-US" sz="2800" dirty="0" smtClean="0">
                <a:latin typeface="Chalkduster"/>
                <a:cs typeface="Chalkduster"/>
              </a:rPr>
              <a:t>If you </a:t>
            </a:r>
            <a:r>
              <a:rPr lang="en-US" sz="2800" u="sng" dirty="0" smtClean="0">
                <a:latin typeface="Chalkduster"/>
                <a:cs typeface="Chalkduster"/>
              </a:rPr>
              <a:t>do not favor </a:t>
            </a:r>
            <a:r>
              <a:rPr lang="en-US" sz="2800" dirty="0" smtClean="0">
                <a:latin typeface="Chalkduster"/>
                <a:cs typeface="Chalkduster"/>
              </a:rPr>
              <a:t>an attack on Syria please stand on the </a:t>
            </a:r>
            <a:r>
              <a:rPr lang="en-US" sz="2800" u="sng" dirty="0" smtClean="0">
                <a:latin typeface="Chalkduster"/>
                <a:cs typeface="Chalkduster"/>
              </a:rPr>
              <a:t>door</a:t>
            </a:r>
            <a:r>
              <a:rPr lang="en-US" sz="2800" dirty="0" smtClean="0">
                <a:latin typeface="Chalkduster"/>
                <a:cs typeface="Chalkduster"/>
              </a:rPr>
              <a:t> side of the room</a:t>
            </a:r>
            <a:endParaRPr lang="en-US" sz="28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63692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3585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43429"/>
            <a:ext cx="8042276" cy="50001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Warm Up: Syria</a:t>
            </a:r>
          </a:p>
          <a:p>
            <a:pPr marL="0" indent="0">
              <a:buNone/>
            </a:pPr>
            <a:r>
              <a:rPr lang="en-US" dirty="0" smtClean="0"/>
              <a:t>HW: Respond to Blog Articles posted about Syria by Thursday @ 11:59 pm. Follow up discussion on Friday. </a:t>
            </a:r>
          </a:p>
          <a:p>
            <a:pPr marL="0" indent="0">
              <a:buNone/>
            </a:pPr>
            <a:r>
              <a:rPr lang="en-US" dirty="0" smtClean="0"/>
              <a:t>Review &amp; Lecture on Mesopotamia</a:t>
            </a:r>
          </a:p>
          <a:p>
            <a:pPr marL="0" indent="0">
              <a:buNone/>
            </a:pPr>
            <a:r>
              <a:rPr lang="en-US" dirty="0" smtClean="0"/>
              <a:t>Jigsaw the textbook</a:t>
            </a:r>
          </a:p>
          <a:p>
            <a:pPr marL="0" indent="0">
              <a:buNone/>
            </a:pPr>
            <a:r>
              <a:rPr lang="en-US" dirty="0" smtClean="0"/>
              <a:t>Presentations on Mesopotamia (continued tomorrow)</a:t>
            </a:r>
          </a:p>
          <a:p>
            <a:pPr marL="0" indent="0">
              <a:buNone/>
            </a:pPr>
            <a:r>
              <a:rPr lang="en-US" dirty="0" smtClean="0"/>
              <a:t>Later this week: Comparing Stories,  Quiz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3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2853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200,000 YA humans arise</a:t>
            </a:r>
          </a:p>
          <a:p>
            <a:pPr marL="0" indent="0">
              <a:buNone/>
            </a:pPr>
            <a:r>
              <a:rPr lang="en-US" dirty="0" smtClean="0"/>
              <a:t>40,000 YA first evidence of culture and art</a:t>
            </a:r>
          </a:p>
          <a:p>
            <a:pPr marL="0" indent="0">
              <a:buNone/>
            </a:pPr>
            <a:r>
              <a:rPr lang="en-US" dirty="0" smtClean="0"/>
              <a:t>9,000 BCE farming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4</a:t>
            </a:r>
            <a:r>
              <a:rPr lang="en-US" dirty="0" smtClean="0"/>
              <a:t>00 BCE first city-state and writing emerge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role does Beer play?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Why Does Writing Emerge?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519" y="580571"/>
            <a:ext cx="8039051" cy="55175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1715" y="3048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Phoenician</a:t>
            </a:r>
            <a:r>
              <a:rPr lang="en-US" b="1" u="sng" dirty="0" smtClean="0"/>
              <a:t>s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00796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80995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Empires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78857"/>
            <a:ext cx="8042276" cy="4564744"/>
          </a:xfrm>
        </p:spPr>
        <p:txBody>
          <a:bodyPr/>
          <a:lstStyle/>
          <a:p>
            <a:r>
              <a:rPr lang="en-US" dirty="0" smtClean="0"/>
              <a:t>3200 BCE City of </a:t>
            </a:r>
            <a:r>
              <a:rPr lang="en-US" dirty="0" err="1" smtClean="0"/>
              <a:t>Uruk</a:t>
            </a:r>
            <a:r>
              <a:rPr lang="en-US" dirty="0"/>
              <a:t> </a:t>
            </a:r>
            <a:r>
              <a:rPr lang="en-US" dirty="0" smtClean="0"/>
              <a:t>arises Sumer Region (Modern Kuwait, Southern </a:t>
            </a:r>
            <a:r>
              <a:rPr lang="en-US" dirty="0" err="1" smtClean="0"/>
              <a:t>Irag</a:t>
            </a:r>
            <a:r>
              <a:rPr lang="en-US" dirty="0" smtClean="0"/>
              <a:t>)</a:t>
            </a:r>
          </a:p>
          <a:p>
            <a:r>
              <a:rPr lang="en-US" dirty="0" smtClean="0"/>
              <a:t>2300 BCE 1 Empire Builder Sargon</a:t>
            </a:r>
          </a:p>
          <a:p>
            <a:r>
              <a:rPr lang="en-US" dirty="0" smtClean="0"/>
              <a:t>1790 Hammurabi’s Code</a:t>
            </a:r>
          </a:p>
          <a:p>
            <a:r>
              <a:rPr lang="en-US" dirty="0" smtClean="0"/>
              <a:t>1400 BCE Iron Age Begins</a:t>
            </a:r>
          </a:p>
          <a:p>
            <a:r>
              <a:rPr lang="en-US" dirty="0" smtClean="0"/>
              <a:t>1100 BCE Assyrians 1</a:t>
            </a:r>
            <a:r>
              <a:rPr lang="en-US" baseline="30000" dirty="0" smtClean="0"/>
              <a:t>st</a:t>
            </a:r>
            <a:r>
              <a:rPr lang="en-US" dirty="0" smtClean="0"/>
              <a:t> Real Multicultural Empire</a:t>
            </a:r>
          </a:p>
          <a:p>
            <a:r>
              <a:rPr lang="en-US" dirty="0" smtClean="0"/>
              <a:t>700 BCE Phoenicians do some crazy stuff!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42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589" y="1088571"/>
            <a:ext cx="7764611" cy="53738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8143" y="341477"/>
            <a:ext cx="453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Mental Maps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86509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90710"/>
          </a:xfrm>
        </p:spPr>
        <p:txBody>
          <a:bodyPr/>
          <a:lstStyle/>
          <a:p>
            <a:r>
              <a:rPr lang="en-US" dirty="0" smtClean="0"/>
              <a:t>Jigsaw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70429"/>
            <a:ext cx="8042276" cy="487317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Divide into 6 Groups to cover a section of the text book chapter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Geography of Fertile Crescent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Sumerian Civilization 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Advances in Learning &amp; Looking Ahead (Writing) 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Ruling a Large Empire (First Babylonian) 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Warfare &amp; Spread of Ideas (Assyrians) 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Phoenician Sea Traders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Poster that includes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Title of you Section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Big Idea statement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3-5 important details that everyone should know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1 illustration that help represent you section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97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67</TotalTime>
  <Words>313</Words>
  <Application>Microsoft Macintosh PowerPoint</Application>
  <PresentationFormat>On-screen Show (4:3)</PresentationFormat>
  <Paragraphs>48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Warm Up</vt:lpstr>
      <vt:lpstr>Agenda</vt:lpstr>
      <vt:lpstr>Review</vt:lpstr>
      <vt:lpstr>PowerPoint Presentation</vt:lpstr>
      <vt:lpstr>1st Empires</vt:lpstr>
      <vt:lpstr>PowerPoint Presentation</vt:lpstr>
      <vt:lpstr>Jigsaw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Josh Garner</dc:creator>
  <cp:lastModifiedBy>Josh Garner</cp:lastModifiedBy>
  <cp:revision>6</cp:revision>
  <dcterms:created xsi:type="dcterms:W3CDTF">2013-09-09T11:42:34Z</dcterms:created>
  <dcterms:modified xsi:type="dcterms:W3CDTF">2013-09-09T13:02:34Z</dcterms:modified>
</cp:coreProperties>
</file>