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0268A-002D-674E-947F-87877D21D305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8AE4F-DBB9-4749-BFA2-AB7EA170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3:</a:t>
            </a:r>
            <a:r>
              <a:rPr lang="en-US" baseline="0" dirty="0" smtClean="0"/>
              <a:t> Black codes  14 &amp; 15 amendment and Carpet baggers, free blacks in government </a:t>
            </a:r>
          </a:p>
          <a:p>
            <a:r>
              <a:rPr lang="en-US" baseline="0" dirty="0" smtClean="0"/>
              <a:t>Question 1:   Radical Plan- punish the south, don’t give them rights, get blacks involved in gov’t  </a:t>
            </a:r>
            <a:r>
              <a:rPr lang="en-US" baseline="0" dirty="0" err="1" smtClean="0"/>
              <a:t>Johnoson’s</a:t>
            </a:r>
            <a:r>
              <a:rPr lang="en-US" baseline="0" dirty="0" smtClean="0"/>
              <a:t> Plan- make nice, pardon’s people doesn’t deal with blacks </a:t>
            </a:r>
          </a:p>
          <a:p>
            <a:r>
              <a:rPr lang="en-US" baseline="0" dirty="0" smtClean="0"/>
              <a:t>4. President Johnson  vs. Radical Republicans in congress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8AE4F-DBB9-4749-BFA2-AB7EA17088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1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Election of 1866 sets up a showdown between Johnson’s ideas and congress’s ideas. Radical Republican</a:t>
            </a:r>
            <a:r>
              <a:rPr lang="en-US" baseline="0" dirty="0" smtClean="0"/>
              <a:t>s get elected to congress and change the nature of Reconstruction for good!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8AE4F-DBB9-4749-BFA2-AB7EA17088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2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5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1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7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7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3215-CECB-FE46-92D8-10A574162FD8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70F6-769C-E247-B51F-0103803E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rgarnershistory.weebl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homework questions about the article and compare answers? </a:t>
            </a:r>
          </a:p>
          <a:p>
            <a:endParaRPr lang="en-US" dirty="0"/>
          </a:p>
          <a:p>
            <a:r>
              <a:rPr lang="en-US" dirty="0" smtClean="0"/>
              <a:t>How does this Amendment help us live up to the ideas promised in the Declaration of Independence?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0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DBQ: Document Based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Killed Reconstruction?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all the documents &amp; answer all questions in the packet and come to class with your notes</a:t>
            </a:r>
          </a:p>
          <a:p>
            <a:r>
              <a:rPr lang="en-US" dirty="0" smtClean="0"/>
              <a:t>Be ready to write a 5 paragraph essay to answer the DBQ.   </a:t>
            </a:r>
          </a:p>
          <a:p>
            <a:r>
              <a:rPr lang="en-US" dirty="0" smtClean="0"/>
              <a:t>This Essay will serve as you test for this unit. </a:t>
            </a:r>
            <a:endParaRPr lang="en-US" dirty="0" smtClean="0"/>
          </a:p>
          <a:p>
            <a:r>
              <a:rPr lang="en-US" u="sng" dirty="0" smtClean="0"/>
              <a:t>Reminder: </a:t>
            </a:r>
            <a:r>
              <a:rPr lang="en-US" dirty="0" smtClean="0"/>
              <a:t>If you are absent check the website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www.mrgarnershistory.weebly.com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check homework and classwork sections for handouts and </a:t>
            </a:r>
            <a:r>
              <a:rPr lang="en-US" dirty="0" err="1" smtClean="0"/>
              <a:t>PowerPoints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9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8846" y="381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800">
                <a:solidFill>
                  <a:srgbClr val="000099"/>
                </a:solidFill>
                <a:latin typeface="Insula" pitchFamily="66" charset="0"/>
                <a:ea typeface="+mn-ea"/>
              </a:rPr>
              <a:t>Key Questions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09600" y="15240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1" hangingPunct="1"/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How do we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bring the South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into the 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Union?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752600" y="40386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1" hangingPunct="1"/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How do we 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rebuild the 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South after its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destruction 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during the war?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029200" y="40386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1" hangingPunct="1"/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How do we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integrate and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protect newly-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emancipated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black freedmen?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6019800" y="15240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1" hangingPunct="1"/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What branch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government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should control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process of</a:t>
            </a:r>
            <a:b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Reconstruction?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2057400" y="1066800"/>
            <a:ext cx="990600" cy="3810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3276600" y="1219200"/>
            <a:ext cx="762000" cy="2743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953000" y="1219200"/>
            <a:ext cx="914400" cy="2743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019800" y="990600"/>
            <a:ext cx="914400" cy="457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0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 autoUpdateAnimBg="0"/>
      <p:bldP spid="39941" grpId="0" animBg="1" autoUpdateAnimBg="0"/>
      <p:bldP spid="39942" grpId="0" animBg="1" autoUpdateAnimBg="0"/>
      <p:bldP spid="39943" grpId="0" animBg="1" autoUpdateAnimBg="0"/>
      <p:bldP spid="39944" grpId="0" animBg="1"/>
      <p:bldP spid="39945" grpId="0" animBg="1"/>
      <p:bldP spid="39946" grpId="0" animBg="1"/>
      <p:bldP spid="399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Have We been?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Slaves Freed But……?</a:t>
            </a:r>
          </a:p>
          <a:p>
            <a:r>
              <a:rPr lang="en-US" dirty="0" smtClean="0"/>
              <a:t>Fights between Radical Republicans and Johnson</a:t>
            </a:r>
          </a:p>
          <a:p>
            <a:pPr lvl="1"/>
            <a:r>
              <a:rPr lang="en-US" dirty="0" smtClean="0"/>
              <a:t>To Punish or Not to Punish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4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&amp; 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Amendment: Equal Protection Clause – no person can be denied equal protection under the law due to race.  </a:t>
            </a:r>
            <a:endParaRPr lang="en-US" dirty="0"/>
          </a:p>
          <a:p>
            <a:pPr lvl="1"/>
            <a:r>
              <a:rPr lang="en-US" dirty="0" smtClean="0"/>
              <a:t>What are the right set forth in the </a:t>
            </a:r>
            <a:r>
              <a:rPr lang="en-US" b="1" i="1" dirty="0" smtClean="0"/>
              <a:t>Declaration of Independence?  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Amendment:  Right to vote for all males no matter what background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8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334963"/>
            <a:ext cx="8763000" cy="7318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30A0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200">
                <a:solidFill>
                  <a:srgbClr val="000099"/>
                </a:solidFill>
                <a:latin typeface="Insula" charset="0"/>
              </a:rPr>
              <a:t>President Johnson</a:t>
            </a:r>
            <a:r>
              <a:rPr lang="ja-JP" altLang="en-US" sz="4200">
                <a:solidFill>
                  <a:srgbClr val="000099"/>
                </a:solidFill>
                <a:latin typeface="Insula" charset="0"/>
              </a:rPr>
              <a:t>’</a:t>
            </a:r>
            <a:r>
              <a:rPr lang="en-US" altLang="ja-JP" sz="4200">
                <a:solidFill>
                  <a:srgbClr val="000099"/>
                </a:solidFill>
                <a:latin typeface="Insula" charset="0"/>
              </a:rPr>
              <a:t>s Impeachment</a:t>
            </a:r>
            <a:endParaRPr lang="en-US" sz="4200">
              <a:solidFill>
                <a:srgbClr val="000099"/>
              </a:solidFill>
              <a:latin typeface="Insula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8839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800" b="0" dirty="0" smtClean="0">
                <a:solidFill>
                  <a:srgbClr val="FF0000"/>
                </a:solidFill>
              </a:rPr>
              <a:t>Impeachment: Process of trial for a president. Must be convicted by the Senate in a 2/3 vote to kick him out of office.  </a:t>
            </a:r>
            <a:endParaRPr lang="en-US" sz="2800" b="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800" b="0" dirty="0">
                <a:solidFill>
                  <a:schemeClr val="tx1"/>
                </a:solidFill>
              </a:rPr>
              <a:t>Johnson </a:t>
            </a:r>
            <a:r>
              <a:rPr lang="en-US" sz="2800" b="0" dirty="0" smtClean="0">
                <a:solidFill>
                  <a:schemeClr val="tx1"/>
                </a:solidFill>
              </a:rPr>
              <a:t>upsets Republicans and tries to go over their heads </a:t>
            </a:r>
          </a:p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800" b="0" dirty="0" smtClean="0">
                <a:solidFill>
                  <a:schemeClr val="tx1"/>
                </a:solidFill>
              </a:rPr>
              <a:t>The </a:t>
            </a:r>
            <a:r>
              <a:rPr lang="en-US" sz="2800" b="0" dirty="0">
                <a:solidFill>
                  <a:schemeClr val="tx1"/>
                </a:solidFill>
              </a:rPr>
              <a:t>House impeached him on February 24 </a:t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>                                              before even</a:t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>                                              drawing up the</a:t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>                                              charges by a </a:t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b="0" dirty="0">
                <a:solidFill>
                  <a:schemeClr val="tx1"/>
                </a:solidFill>
              </a:rPr>
              <a:t>                                              vote of 126 – 47!</a:t>
            </a:r>
            <a:endParaRPr lang="en-US" sz="2800" b="0" dirty="0">
              <a:solidFill>
                <a:schemeClr val="tx1"/>
              </a:solidFill>
              <a:sym typeface="Wingdings" charset="0"/>
            </a:endParaRPr>
          </a:p>
        </p:txBody>
      </p:sp>
      <p:pic>
        <p:nvPicPr>
          <p:cNvPr id="57350" name="Picture 6" descr="ReconAndHowItWorks1550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7" t="74364" r="27122" b="8250"/>
          <a:stretch>
            <a:fillRect/>
          </a:stretch>
        </p:blipFill>
        <p:spPr bwMode="auto">
          <a:xfrm>
            <a:off x="762000" y="4494425"/>
            <a:ext cx="3485023" cy="1982575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3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334963"/>
            <a:ext cx="838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200">
                <a:solidFill>
                  <a:srgbClr val="000099"/>
                </a:solidFill>
                <a:latin typeface="Insula" pitchFamily="66" charset="0"/>
                <a:ea typeface="+mn-ea"/>
                <a:cs typeface="+mn-cs"/>
              </a:rPr>
              <a:t>The Senate Trial</a:t>
            </a:r>
          </a:p>
        </p:txBody>
      </p:sp>
      <p:pic>
        <p:nvPicPr>
          <p:cNvPr id="30723" name="Picture 6" descr="3a05488v"/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5181600" cy="302895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ticket to Johnson's impeachment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6" b="14357"/>
          <a:stretch>
            <a:fillRect/>
          </a:stretch>
        </p:blipFill>
        <p:spPr bwMode="auto">
          <a:xfrm>
            <a:off x="4724400" y="4191000"/>
            <a:ext cx="4038600" cy="2416175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457200" y="4598988"/>
            <a:ext cx="40386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600" b="0" dirty="0">
                <a:solidFill>
                  <a:schemeClr val="tx1"/>
                </a:solidFill>
              </a:rPr>
              <a:t>11 week trial.</a:t>
            </a:r>
          </a:p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600" b="0" dirty="0">
                <a:solidFill>
                  <a:srgbClr val="FF0000"/>
                </a:solidFill>
              </a:rPr>
              <a:t>Johnson acquitted </a:t>
            </a:r>
            <a:br>
              <a:rPr lang="en-US" sz="2600" b="0" dirty="0">
                <a:solidFill>
                  <a:srgbClr val="FF0000"/>
                </a:solidFill>
              </a:rPr>
            </a:br>
            <a:r>
              <a:rPr lang="en-US" sz="2600" b="0" dirty="0">
                <a:solidFill>
                  <a:srgbClr val="FF0000"/>
                </a:solidFill>
              </a:rPr>
              <a:t>35 to 19 (one short of required 2/3s  vote)</a:t>
            </a:r>
            <a:r>
              <a:rPr lang="en-US" sz="2600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22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>
                <a:solidFill>
                  <a:srgbClr val="000099"/>
                </a:solidFill>
                <a:latin typeface="Insula" pitchFamily="66" charset="0"/>
                <a:ea typeface="+mn-ea"/>
                <a:cs typeface="+mn-cs"/>
              </a:rPr>
              <a:t>Reconstruction Acts of 1867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0772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1152525" indent="-346075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charset="0"/>
              <a:buChar char="«"/>
            </a:pPr>
            <a:r>
              <a:rPr lang="en-US" sz="2500">
                <a:solidFill>
                  <a:srgbClr val="D02800"/>
                </a:solidFill>
              </a:rPr>
              <a:t>Military Reconstruction Act</a:t>
            </a:r>
          </a:p>
          <a:p>
            <a:pPr lvl="1" eaLnBrk="1" hangingPunct="1">
              <a:spcBef>
                <a:spcPct val="50000"/>
              </a:spcBef>
              <a:buClr>
                <a:srgbClr val="000080"/>
              </a:buClr>
              <a:buSzPct val="80000"/>
              <a:buFont typeface="DavysOtherDingbats" charset="0"/>
              <a:buChar char="*"/>
            </a:pPr>
            <a:r>
              <a:rPr lang="en-US" sz="2200" b="0">
                <a:solidFill>
                  <a:schemeClr val="tx1"/>
                </a:solidFill>
              </a:rPr>
              <a:t>Restart Reconstruction in the 10 Southern states that refused to ratify the 14</a:t>
            </a:r>
            <a:r>
              <a:rPr lang="en-US" sz="2200" b="0" baseline="30000">
                <a:solidFill>
                  <a:schemeClr val="tx1"/>
                </a:solidFill>
              </a:rPr>
              <a:t>th</a:t>
            </a:r>
            <a:r>
              <a:rPr lang="en-US" sz="2200" b="0">
                <a:solidFill>
                  <a:schemeClr val="tx1"/>
                </a:solidFill>
              </a:rPr>
              <a:t> Amendment.</a:t>
            </a:r>
          </a:p>
          <a:p>
            <a:pPr lvl="1" eaLnBrk="1" hangingPunct="1">
              <a:spcBef>
                <a:spcPct val="50000"/>
              </a:spcBef>
              <a:buClr>
                <a:srgbClr val="000080"/>
              </a:buClr>
              <a:buSzPct val="80000"/>
              <a:buFont typeface="DavysOtherDingbats" charset="0"/>
              <a:buChar char="*"/>
            </a:pPr>
            <a:r>
              <a:rPr lang="en-US" sz="2200" b="0">
                <a:solidFill>
                  <a:schemeClr val="tx1"/>
                </a:solidFill>
              </a:rPr>
              <a:t>Divide the 10 </a:t>
            </a:r>
            <a:r>
              <a:rPr lang="ja-JP" altLang="en-US" sz="2200" b="0">
                <a:solidFill>
                  <a:schemeClr val="tx1"/>
                </a:solidFill>
              </a:rPr>
              <a:t>“</a:t>
            </a:r>
            <a:r>
              <a:rPr lang="en-US" altLang="ja-JP" sz="2200" b="0">
                <a:solidFill>
                  <a:schemeClr val="tx1"/>
                </a:solidFill>
              </a:rPr>
              <a:t>unreconstructed states</a:t>
            </a:r>
            <a:r>
              <a:rPr lang="ja-JP" altLang="en-US" sz="2200" b="0">
                <a:solidFill>
                  <a:schemeClr val="tx1"/>
                </a:solidFill>
              </a:rPr>
              <a:t>”</a:t>
            </a:r>
            <a:r>
              <a:rPr lang="en-US" altLang="ja-JP" sz="2200" b="0">
                <a:solidFill>
                  <a:schemeClr val="tx1"/>
                </a:solidFill>
              </a:rPr>
              <a:t> into 5 military </a:t>
            </a:r>
            <a:br>
              <a:rPr lang="en-US" altLang="ja-JP" sz="2200" b="0">
                <a:solidFill>
                  <a:schemeClr val="tx1"/>
                </a:solidFill>
              </a:rPr>
            </a:br>
            <a:r>
              <a:rPr lang="en-US" altLang="ja-JP" sz="2200" b="0">
                <a:solidFill>
                  <a:schemeClr val="tx1"/>
                </a:solidFill>
              </a:rPr>
              <a:t>districts.</a:t>
            </a:r>
            <a:endParaRPr lang="en-US" sz="2200" b="0">
              <a:solidFill>
                <a:schemeClr val="tx1"/>
              </a:solidFill>
            </a:endParaRPr>
          </a:p>
        </p:txBody>
      </p:sp>
      <p:pic>
        <p:nvPicPr>
          <p:cNvPr id="101382" name="Picture 6" descr="military districts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5029200" cy="3362325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71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Made/Lost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Blacks are no longer slaves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Black education through schools</a:t>
            </a:r>
          </a:p>
          <a:p>
            <a:pPr lvl="1"/>
            <a:r>
              <a:rPr lang="en-US" dirty="0" smtClean="0"/>
              <a:t>First Historically Black Colleges Formed: Howard (DC) , Morehouse (MLK’s Alma Mata)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Constitutional Voting and Citizenship Rights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Black Codes continue slave trends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Violence toward blacks through terrorism (KKK)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Voting and Citizenship rights limited by supreme courts (the states can decide these things)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0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begins to Die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people feel after 10 years of fighting over reconstruction?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 know what’s going on in the Republic of Congo in African?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3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470</Words>
  <Application>Microsoft Macintosh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</vt:lpstr>
      <vt:lpstr>PowerPoint Presentation</vt:lpstr>
      <vt:lpstr>Where Have We been?</vt:lpstr>
      <vt:lpstr>14th &amp; 15th Amendment</vt:lpstr>
      <vt:lpstr>PowerPoint Presentation</vt:lpstr>
      <vt:lpstr>PowerPoint Presentation</vt:lpstr>
      <vt:lpstr>PowerPoint Presentation</vt:lpstr>
      <vt:lpstr>Progress Made/Lost</vt:lpstr>
      <vt:lpstr>Reconstruction begins to Die</vt:lpstr>
      <vt:lpstr>DBQ: Document Based Question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Garner</dc:creator>
  <cp:lastModifiedBy>Josh Garner</cp:lastModifiedBy>
  <cp:revision>7</cp:revision>
  <dcterms:created xsi:type="dcterms:W3CDTF">2013-09-24T11:47:42Z</dcterms:created>
  <dcterms:modified xsi:type="dcterms:W3CDTF">2013-09-24T15:21:34Z</dcterms:modified>
</cp:coreProperties>
</file>