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4" r:id="rId9"/>
    <p:sldId id="265" r:id="rId10"/>
    <p:sldId id="268" r:id="rId11"/>
    <p:sldId id="269" r:id="rId12"/>
    <p:sldId id="263" r:id="rId13"/>
    <p:sldId id="267" r:id="rId14"/>
    <p:sldId id="262" r:id="rId15"/>
    <p:sldId id="270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3" d="100"/>
          <a:sy n="43" d="100"/>
        </p:scale>
        <p:origin x="-13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DAF368-A7CE-2546-8ADE-5237CBA7F3A9}" type="datetimeFigureOut">
              <a:rPr lang="en-US" smtClean="0"/>
              <a:t>1/30/14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97BA6-58AC-BD49-A087-F1F5356A2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140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Begin creating </a:t>
            </a:r>
            <a:r>
              <a:rPr lang="en-US" dirty="0" err="1" smtClean="0"/>
              <a:t>prounuciation</a:t>
            </a:r>
            <a:r>
              <a:rPr lang="en-US" dirty="0" smtClean="0"/>
              <a:t> chart</a:t>
            </a:r>
            <a:r>
              <a:rPr lang="en-US" baseline="0" dirty="0" smtClean="0"/>
              <a:t> on paper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97BA6-58AC-BD49-A087-F1F5356A2DD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158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 you think</a:t>
            </a:r>
            <a:r>
              <a:rPr lang="en-US" baseline="0" dirty="0" smtClean="0"/>
              <a:t> they had contact?  Which Great Western Empire do we think had contact with Chinese through trade?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97BA6-58AC-BD49-A087-F1F5356A2DD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6673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Document Pairings DE</a:t>
            </a:r>
            <a:r>
              <a:rPr lang="en-US" dirty="0" smtClean="0"/>
              <a:t>/FG;</a:t>
            </a:r>
            <a:r>
              <a:rPr lang="en-US" baseline="0" dirty="0" smtClean="0"/>
              <a:t> HI/J; MN/OP; Q/R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97BA6-58AC-BD49-A087-F1F5356A2DD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242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91A-A2EE-4B54-B3C6-F6C67903BA9C}" type="datetime1">
              <a:rPr lang="en-US" smtClean="0"/>
              <a:pPr/>
              <a:t>1/30/14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C6-EBAF-49D5-AD4D-BABF4DFAAD59}" type="datetime1">
              <a:rPr lang="en-US" smtClean="0"/>
              <a:pPr/>
              <a:t>1/30/14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4122-9A3A-4FD8-98B8-22631F32846C}" type="datetime1">
              <a:rPr lang="en-US" smtClean="0"/>
              <a:pPr/>
              <a:t>1/30/14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/>
              <a:pPr/>
              <a:t>1/30/14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47B5-C739-4DAE-AACD-CC58CA843AC4}" type="datetime1">
              <a:rPr lang="en-US" smtClean="0"/>
              <a:pPr/>
              <a:t>1/30/14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AE48-94E6-46E0-BE32-5F0716DE9115}" type="datetime1">
              <a:rPr lang="en-US" smtClean="0"/>
              <a:pPr/>
              <a:t>1/30/14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C285-8BCE-48FC-97D9-E2837AF38351}" type="datetime1">
              <a:rPr lang="en-US" smtClean="0"/>
              <a:pPr/>
              <a:t>1/30/14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/>
              <a:pPr/>
              <a:t>1/30/14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/>
              <a:pPr/>
              <a:t>1/30/14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C2C-6BD0-40EC-8D8D-4D51F089C5EB}" type="datetime1">
              <a:rPr lang="en-US" smtClean="0"/>
              <a:pPr/>
              <a:t>1/30/14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7F5C-EDA7-4864-9756-35769B0E62CF}" type="datetime1">
              <a:rPr lang="en-US" smtClean="0"/>
              <a:pPr/>
              <a:t>1/30/14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8B99C93-F56F-46AB-9EB8-53614A95B15F}" type="datetime1">
              <a:rPr lang="en-US" smtClean="0"/>
              <a:pPr/>
              <a:t>1/30/14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youtube.com/watch?v=RsUE-ZtcUFg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Correct test corrections with partner</a:t>
            </a:r>
          </a:p>
          <a:p>
            <a:r>
              <a:rPr lang="en-US" dirty="0" smtClean="0"/>
              <a:t>Review of Greece</a:t>
            </a:r>
          </a:p>
          <a:p>
            <a:r>
              <a:rPr lang="en-US" dirty="0" smtClean="0"/>
              <a:t>China Review</a:t>
            </a:r>
          </a:p>
          <a:p>
            <a:r>
              <a:rPr lang="en-US" dirty="0" smtClean="0"/>
              <a:t>Classical China </a:t>
            </a:r>
            <a:r>
              <a:rPr lang="en-US" dirty="0" err="1" smtClean="0"/>
              <a:t>vs</a:t>
            </a:r>
            <a:r>
              <a:rPr lang="en-US" dirty="0" smtClean="0"/>
              <a:t> Classical Greece</a:t>
            </a:r>
          </a:p>
          <a:p>
            <a:r>
              <a:rPr lang="en-US" dirty="0" smtClean="0"/>
              <a:t>“It</a:t>
            </a:r>
            <a:r>
              <a:rPr lang="fr-FR" dirty="0" smtClean="0"/>
              <a:t>’</a:t>
            </a:r>
            <a:r>
              <a:rPr lang="en-US" dirty="0" smtClean="0"/>
              <a:t>s a waste of time to study ancient China, we can learn everything we need to know about the foundations of society if we just study ancient Greece”  </a:t>
            </a:r>
          </a:p>
          <a:p>
            <a:r>
              <a:rPr lang="en-US" dirty="0" smtClean="0"/>
              <a:t>Why should we care:</a:t>
            </a:r>
          </a:p>
          <a:p>
            <a:pPr lvl="1"/>
            <a:r>
              <a:rPr lang="en-US" dirty="0" smtClean="0"/>
              <a:t>Basic Question- How should society be organized?  </a:t>
            </a:r>
          </a:p>
          <a:p>
            <a:pPr lvl="2"/>
            <a:r>
              <a:rPr lang="en-US" dirty="0" smtClean="0"/>
              <a:t>Classes, sexes, races, individuals </a:t>
            </a:r>
            <a:r>
              <a:rPr lang="en-US" dirty="0" err="1" smtClean="0"/>
              <a:t>vs</a:t>
            </a:r>
            <a:r>
              <a:rPr lang="en-US" dirty="0" smtClean="0"/>
              <a:t> collective, role of Gov’t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463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the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your document</a:t>
            </a:r>
          </a:p>
          <a:p>
            <a:pPr lvl="1"/>
            <a:r>
              <a:rPr lang="en-US" dirty="0"/>
              <a:t>Highlight 2-3 sentences you feel are important from the </a:t>
            </a:r>
            <a:r>
              <a:rPr lang="en-US" dirty="0" smtClean="0"/>
              <a:t>document</a:t>
            </a:r>
          </a:p>
          <a:p>
            <a:pPr lvl="1"/>
            <a:r>
              <a:rPr lang="en-US" dirty="0" smtClean="0"/>
              <a:t>Note who’s point of view your document expresses </a:t>
            </a:r>
          </a:p>
          <a:p>
            <a:pPr lvl="1"/>
            <a:r>
              <a:rPr lang="en-US" dirty="0" smtClean="0"/>
              <a:t>Jot down 2-3 details from you document </a:t>
            </a:r>
            <a:endParaRPr lang="en-US" dirty="0"/>
          </a:p>
          <a:p>
            <a:r>
              <a:rPr lang="en-US" dirty="0" smtClean="0"/>
              <a:t>Summarize your document in 1-2 sentences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427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Pairings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Government Athens /Government China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Good Citizen Athens/ Individual &amp; State China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Children Athens/Children China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Women Athens /Women China</a:t>
            </a:r>
          </a:p>
        </p:txBody>
      </p:sp>
    </p:spTree>
    <p:extLst>
      <p:ext uri="{BB962C8B-B14F-4D97-AF65-F5344CB8AC3E}">
        <p14:creationId xmlns:p14="http://schemas.microsoft.com/office/powerpoint/2010/main" val="3394156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Tasks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400" dirty="0" smtClean="0"/>
              <a:t>Work in a Group with people who have alike documents </a:t>
            </a:r>
          </a:p>
          <a:p>
            <a:pPr lvl="2"/>
            <a:r>
              <a:rPr lang="en-US" sz="2000" dirty="0" smtClean="0"/>
              <a:t>Each group members shares 1 of your important sentences out loud </a:t>
            </a:r>
          </a:p>
          <a:p>
            <a:pPr lvl="2"/>
            <a:r>
              <a:rPr lang="en-US" sz="2000" dirty="0" smtClean="0"/>
              <a:t>Create the concept map for you subject area:</a:t>
            </a:r>
          </a:p>
          <a:p>
            <a:pPr lvl="3"/>
            <a:r>
              <a:rPr lang="en-US" sz="1800" dirty="0" smtClean="0"/>
              <a:t>Create at least 4 concepts that are linked to you big idea </a:t>
            </a:r>
          </a:p>
          <a:p>
            <a:pPr lvl="3"/>
            <a:endParaRPr lang="en-US" sz="1800" dirty="0" smtClean="0"/>
          </a:p>
          <a:p>
            <a:pPr lvl="1"/>
            <a:r>
              <a:rPr lang="en-US" dirty="0" smtClean="0"/>
              <a:t>Create as summary sentence for the document:</a:t>
            </a:r>
          </a:p>
          <a:p>
            <a:pPr marL="685800" lvl="2" indent="0">
              <a:buNone/>
            </a:pPr>
            <a:r>
              <a:rPr lang="en-US" sz="2400" dirty="0" smtClean="0"/>
              <a:t>“According to ____ document ____ should happen in order to society to function properly in China/Greece”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29348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China &amp; Greek sides share</a:t>
            </a:r>
          </a:p>
          <a:p>
            <a:r>
              <a:rPr lang="en-US" dirty="0" smtClean="0"/>
              <a:t>Draw two </a:t>
            </a:r>
            <a:r>
              <a:rPr lang="en-US" dirty="0" smtClean="0"/>
              <a:t>headed </a:t>
            </a:r>
            <a:r>
              <a:rPr lang="en-US" dirty="0" smtClean="0"/>
              <a:t>arrows between ideas that are similar between China &amp; Greece</a:t>
            </a:r>
          </a:p>
          <a:p>
            <a:r>
              <a:rPr lang="en-US" dirty="0" smtClean="0"/>
              <a:t>Draw line of a different color between ideas that are contrasting between Greece &amp; China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901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group will share with class their summary statement &amp; at least 3 comparisons between China &amp; Greece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014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Match the Statement with the country</a:t>
            </a:r>
          </a:p>
          <a:p>
            <a:r>
              <a:rPr lang="en-US" dirty="0" smtClean="0"/>
              <a:t>Greece</a:t>
            </a:r>
            <a:r>
              <a:rPr lang="en-US" smtClean="0"/>
              <a:t>, China, Both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519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 to your Senior Slump!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should we deal with this in here and maintain the integrity of the subject so we don’t insult history and insult ourselves?  </a:t>
            </a:r>
          </a:p>
          <a:p>
            <a:pPr lvl="1"/>
            <a:r>
              <a:rPr lang="en-US" dirty="0" smtClean="0"/>
              <a:t>Fridays?  </a:t>
            </a:r>
          </a:p>
          <a:p>
            <a:pPr lvl="1"/>
            <a:r>
              <a:rPr lang="en-US" dirty="0" smtClean="0"/>
              <a:t>HW? </a:t>
            </a:r>
          </a:p>
          <a:p>
            <a:pPr lvl="1"/>
            <a:r>
              <a:rPr lang="en-US" dirty="0" smtClean="0"/>
              <a:t>Tests/Quizzes? </a:t>
            </a:r>
          </a:p>
          <a:p>
            <a:pPr lvl="1"/>
            <a:r>
              <a:rPr lang="en-US" dirty="0" smtClean="0"/>
              <a:t>Classwork/Projects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109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Ancient China Timeline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02200"/>
          </a:xfrm>
        </p:spPr>
        <p:txBody>
          <a:bodyPr>
            <a:normAutofit/>
          </a:bodyPr>
          <a:lstStyle/>
          <a:p>
            <a:r>
              <a:rPr lang="en-US" dirty="0" smtClean="0"/>
              <a:t>1500 – 500 BCE:  Shang &amp; Zhou Dynasty </a:t>
            </a:r>
          </a:p>
          <a:p>
            <a:r>
              <a:rPr lang="en-US" dirty="0" smtClean="0"/>
              <a:t>500-221 BCE  Warring States Period</a:t>
            </a:r>
          </a:p>
          <a:p>
            <a:pPr lvl="1"/>
            <a:r>
              <a:rPr lang="en-US" dirty="0" smtClean="0"/>
              <a:t>What else is taking place in other parts of the world during this time frame ?  </a:t>
            </a:r>
          </a:p>
          <a:p>
            <a:pPr lvl="1"/>
            <a:r>
              <a:rPr lang="en-US" dirty="0" err="1" smtClean="0"/>
              <a:t>Daoist</a:t>
            </a:r>
            <a:r>
              <a:rPr lang="en-US" dirty="0" smtClean="0"/>
              <a:t> (Taoist)  &amp; Confucius (Kong-</a:t>
            </a:r>
            <a:r>
              <a:rPr lang="en-US" dirty="0" err="1" smtClean="0"/>
              <a:t>tzi</a:t>
            </a:r>
            <a:r>
              <a:rPr lang="en-US" dirty="0" smtClean="0"/>
              <a:t>)  found philosophies </a:t>
            </a:r>
          </a:p>
          <a:p>
            <a:r>
              <a:rPr lang="en-US" dirty="0" smtClean="0"/>
              <a:t>221 -206 BCE  Qin Dynasty </a:t>
            </a:r>
          </a:p>
          <a:p>
            <a:pPr lvl="1"/>
            <a:r>
              <a:rPr lang="en-US" dirty="0" smtClean="0"/>
              <a:t>Emperor Qin &amp; Terra Cotta Warriors </a:t>
            </a:r>
          </a:p>
          <a:p>
            <a:pPr lvl="1"/>
            <a:r>
              <a:rPr lang="en-US" dirty="0">
                <a:hlinkClick r:id="rId3"/>
              </a:rPr>
              <a:t>https://www.youtube.com/watch?v=RsUE-</a:t>
            </a:r>
            <a:r>
              <a:rPr lang="en-US" dirty="0" smtClean="0">
                <a:hlinkClick r:id="rId3"/>
              </a:rPr>
              <a:t>ZtcUFg</a:t>
            </a:r>
            <a:endParaRPr lang="en-US" dirty="0" smtClean="0"/>
          </a:p>
          <a:p>
            <a:pPr lvl="1"/>
            <a:r>
              <a:rPr lang="en-US" dirty="0" smtClean="0"/>
              <a:t>When did we discover them?  What is their significance?</a:t>
            </a:r>
          </a:p>
          <a:p>
            <a:r>
              <a:rPr lang="en-US" dirty="0" smtClean="0"/>
              <a:t>206-220 Han China (Classical China)</a:t>
            </a:r>
          </a:p>
          <a:p>
            <a:pPr lvl="1"/>
            <a:r>
              <a:rPr lang="en-US" dirty="0" smtClean="0"/>
              <a:t>Confucius, Bureaucracy, Buddhism, Silk Roads trade, Great Wall, Paper,  2000 years of legacy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278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Greece: The Foundation of Civilization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as many words, ideas, people who you think are legacies from Ancient Greece to European and American Civilization?  (minimum of 5)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911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Greece </a:t>
            </a:r>
            <a:r>
              <a:rPr lang="en-US" dirty="0" err="1" smtClean="0"/>
              <a:t>vs</a:t>
            </a:r>
            <a:r>
              <a:rPr lang="en-US" dirty="0" smtClean="0"/>
              <a:t> China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Classical Greece (_____ - _____ BCE)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Han China </a:t>
            </a:r>
          </a:p>
          <a:p>
            <a:pPr marL="114300" indent="0">
              <a:buNone/>
            </a:pPr>
            <a:r>
              <a:rPr lang="en-US" dirty="0" smtClean="0"/>
              <a:t>(_____ BCE- _____ CE)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405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Geography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is the Distance between Athens &amp; Sparta? </a:t>
            </a:r>
          </a:p>
          <a:p>
            <a:r>
              <a:rPr lang="en-US" dirty="0" smtClean="0"/>
              <a:t>Square miles of Attica?</a:t>
            </a:r>
          </a:p>
          <a:p>
            <a:r>
              <a:rPr lang="en-US" dirty="0" smtClean="0"/>
              <a:t>How many times bigger is China than Greece? </a:t>
            </a:r>
          </a:p>
          <a:p>
            <a:r>
              <a:rPr lang="en-US" dirty="0" smtClean="0"/>
              <a:t>How does Geography affect the type of Government that Greece has?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Distance from Beijing to </a:t>
            </a:r>
            <a:r>
              <a:rPr lang="en-US" dirty="0" err="1" smtClean="0"/>
              <a:t>Nanhai</a:t>
            </a:r>
            <a:r>
              <a:rPr lang="en-US" dirty="0" smtClean="0"/>
              <a:t> (Canton)? </a:t>
            </a:r>
          </a:p>
          <a:p>
            <a:r>
              <a:rPr lang="en-US" dirty="0" smtClean="0"/>
              <a:t>What type of Government is best suited to control Han China?  Why?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954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981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037783"/>
              </p:ext>
            </p:extLst>
          </p:nvPr>
        </p:nvGraphicFramePr>
        <p:xfrm>
          <a:off x="2658532" y="558796"/>
          <a:ext cx="2840567" cy="5166360"/>
        </p:xfrm>
        <a:graphic>
          <a:graphicData uri="http://schemas.openxmlformats.org/drawingml/2006/table">
            <a:tbl>
              <a:tblPr/>
              <a:tblGrid>
                <a:gridCol w="728135"/>
                <a:gridCol w="2112432"/>
              </a:tblGrid>
              <a:tr h="21034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Brown, Karl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10341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 &amp; 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Burris, Craig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1034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Campanile, Robert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1034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 &amp; 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Chaisson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Thomas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1034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Chick, Brady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1034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Eber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Joseph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1034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Ensor, Paige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1034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Grimes, Jeffrey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1034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Hinkle, Abigail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1034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Hoeflich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Tyler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1034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 &amp;I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Kinloch,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Alexa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1034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 &amp; I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Kittleman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Robert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10341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 &amp; 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Kunze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Haley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1034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Marcoux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Drew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1034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Miller, Samantha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1034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O'Donoghue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Stephen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1034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 &amp; 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Cesar Ramirez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1034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 &amp; I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Smith, Jay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2282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501292"/>
              </p:ext>
            </p:extLst>
          </p:nvPr>
        </p:nvGraphicFramePr>
        <p:xfrm>
          <a:off x="903816" y="461698"/>
          <a:ext cx="5192183" cy="6027420"/>
        </p:xfrm>
        <a:graphic>
          <a:graphicData uri="http://schemas.openxmlformats.org/drawingml/2006/table">
            <a:tbl>
              <a:tblPr/>
              <a:tblGrid>
                <a:gridCol w="1009651"/>
                <a:gridCol w="4182532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Bailey, Zachary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 &amp; </a:t>
                      </a:r>
                      <a:r>
                        <a:rPr lang="pt-B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Brookhart, David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Bullard, Tracey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 &amp; 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Caffey, Jenna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Cheswick, Luke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Croston, Steven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Franke, Jake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Hallman, Nathaniel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Haussler, Zachary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Jacoby, Jared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 &amp;I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Jennings, Andrew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 &amp; I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McKee, Michael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 &amp; 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Pagnotta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Austin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Shackelford, Zachary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Slattery, Kasey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Stacy, Carolyn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 &amp; 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Stout, Selby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 &amp; I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Streaker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Jared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Wasson, Tyler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Zoller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Joseph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Wilcox, Quincy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5912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3667</TotalTime>
  <Words>779</Words>
  <Application>Microsoft Macintosh PowerPoint</Application>
  <PresentationFormat>On-screen Show (4:3)</PresentationFormat>
  <Paragraphs>152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Apothecary</vt:lpstr>
      <vt:lpstr>Agenda</vt:lpstr>
      <vt:lpstr>Welcome to your Senior Slump!</vt:lpstr>
      <vt:lpstr>Ancient China Timeline Review</vt:lpstr>
      <vt:lpstr>Greece: The Foundation of Civilization</vt:lpstr>
      <vt:lpstr>Greece vs China</vt:lpstr>
      <vt:lpstr>Geography </vt:lpstr>
      <vt:lpstr>Population: </vt:lpstr>
      <vt:lpstr>PowerPoint Presentation</vt:lpstr>
      <vt:lpstr>PowerPoint Presentation</vt:lpstr>
      <vt:lpstr>Reading the Document</vt:lpstr>
      <vt:lpstr>Group Pairings </vt:lpstr>
      <vt:lpstr>Group Tasks </vt:lpstr>
      <vt:lpstr>Group Task</vt:lpstr>
      <vt:lpstr>Share</vt:lpstr>
      <vt:lpstr>Exit Ticket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</dc:title>
  <dc:creator>Josh Garner</dc:creator>
  <cp:lastModifiedBy>Josh Garner</cp:lastModifiedBy>
  <cp:revision>17</cp:revision>
  <dcterms:created xsi:type="dcterms:W3CDTF">2014-01-27T12:45:30Z</dcterms:created>
  <dcterms:modified xsi:type="dcterms:W3CDTF">2014-01-30T14:07:09Z</dcterms:modified>
</cp:coreProperties>
</file>