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0" d="100"/>
          <a:sy n="60" d="100"/>
        </p:scale>
        <p:origin x="-124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43FEB9-F988-4C45-AAAE-61CD5B3808EA}" type="datetimeFigureOut">
              <a:rPr lang="en-US" smtClean="0"/>
              <a:t>4/22/14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A99CC9-B81F-5140-8D56-593FBB554AD8}" type="slidenum">
              <a:rPr lang="en-US" smtClean="0"/>
              <a:t>‹#›</a:t>
            </a:fld>
            <a:endParaRPr lang="en-US"/>
          </a:p>
        </p:txBody>
      </p:sp>
    </p:spTree>
    <p:extLst>
      <p:ext uri="{BB962C8B-B14F-4D97-AF65-F5344CB8AC3E}">
        <p14:creationId xmlns:p14="http://schemas.microsoft.com/office/powerpoint/2010/main" val="306063979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brings a new weapon and way to kill into the</a:t>
            </a:r>
            <a:r>
              <a:rPr lang="en-US" baseline="0" dirty="0" smtClean="0"/>
              <a:t> world.  </a:t>
            </a:r>
            <a:endParaRPr lang="en-US" dirty="0"/>
          </a:p>
        </p:txBody>
      </p:sp>
      <p:sp>
        <p:nvSpPr>
          <p:cNvPr id="4" name="Slide Number Placeholder 3"/>
          <p:cNvSpPr>
            <a:spLocks noGrp="1"/>
          </p:cNvSpPr>
          <p:nvPr>
            <p:ph type="sldNum" sz="quarter" idx="10"/>
          </p:nvPr>
        </p:nvSpPr>
        <p:spPr/>
        <p:txBody>
          <a:bodyPr/>
          <a:lstStyle/>
          <a:p>
            <a:fld id="{89A99CC9-B81F-5140-8D56-593FBB554AD8}" type="slidenum">
              <a:rPr lang="en-US" smtClean="0"/>
              <a:t>4</a:t>
            </a:fld>
            <a:endParaRPr lang="en-US"/>
          </a:p>
        </p:txBody>
      </p:sp>
    </p:spTree>
    <p:extLst>
      <p:ext uri="{BB962C8B-B14F-4D97-AF65-F5344CB8AC3E}">
        <p14:creationId xmlns:p14="http://schemas.microsoft.com/office/powerpoint/2010/main" val="1630354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wrestling between nations</a:t>
            </a:r>
            <a:r>
              <a:rPr lang="en-US" baseline="0" dirty="0" smtClean="0"/>
              <a:t> to make sure that on one nation cannot control too much power in any part of the world.  After the war the US and the Soviets both in engaged in this type of strategy in order to maintain control over their ideology and their territory </a:t>
            </a:r>
            <a:endParaRPr lang="en-US" dirty="0"/>
          </a:p>
        </p:txBody>
      </p:sp>
      <p:sp>
        <p:nvSpPr>
          <p:cNvPr id="4" name="Slide Number Placeholder 3"/>
          <p:cNvSpPr>
            <a:spLocks noGrp="1"/>
          </p:cNvSpPr>
          <p:nvPr>
            <p:ph type="sldNum" sz="quarter" idx="10"/>
          </p:nvPr>
        </p:nvSpPr>
        <p:spPr/>
        <p:txBody>
          <a:bodyPr/>
          <a:lstStyle/>
          <a:p>
            <a:fld id="{89A99CC9-B81F-5140-8D56-593FBB554AD8}" type="slidenum">
              <a:rPr lang="en-US" smtClean="0"/>
              <a:t>5</a:t>
            </a:fld>
            <a:endParaRPr lang="en-US"/>
          </a:p>
        </p:txBody>
      </p:sp>
    </p:spTree>
    <p:extLst>
      <p:ext uri="{BB962C8B-B14F-4D97-AF65-F5344CB8AC3E}">
        <p14:creationId xmlns:p14="http://schemas.microsoft.com/office/powerpoint/2010/main" val="451051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A99CC9-B81F-5140-8D56-593FBB554AD8}" type="slidenum">
              <a:rPr lang="en-US" smtClean="0"/>
              <a:t>10</a:t>
            </a:fld>
            <a:endParaRPr lang="en-US"/>
          </a:p>
        </p:txBody>
      </p:sp>
    </p:spTree>
    <p:extLst>
      <p:ext uri="{BB962C8B-B14F-4D97-AF65-F5344CB8AC3E}">
        <p14:creationId xmlns:p14="http://schemas.microsoft.com/office/powerpoint/2010/main" val="653445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4/22/14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4/22/14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4/22/14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4/22/14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4/22/14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4/22/14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4/22/14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4/22/14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www.youtube.com/watch?v=9C72ISMF_D0&amp;index=40&amp;list=PL8dPuuaLjXtMwmepBjTSG593eG7ObzO7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Cold War Intro</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7332788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Crash Course Cold War </a:t>
            </a:r>
            <a:endParaRPr lang="en-US" dirty="0"/>
          </a:p>
        </p:txBody>
      </p:sp>
      <p:sp>
        <p:nvSpPr>
          <p:cNvPr id="3" name="Content Placeholder 2"/>
          <p:cNvSpPr>
            <a:spLocks noGrp="1"/>
          </p:cNvSpPr>
          <p:nvPr>
            <p:ph idx="1"/>
          </p:nvPr>
        </p:nvSpPr>
        <p:spPr/>
        <p:txBody>
          <a:bodyPr/>
          <a:lstStyle/>
          <a:p>
            <a:pPr marL="0" indent="0">
              <a:buNone/>
            </a:pPr>
            <a:r>
              <a:rPr lang="en-US" dirty="0">
                <a:hlinkClick r:id="rId3"/>
              </a:rPr>
              <a:t>https://www.youtube.com/watch?v=9C72ISMF_D0&amp;index=40&amp;list=</a:t>
            </a:r>
            <a:r>
              <a:rPr lang="en-US" dirty="0" smtClean="0">
                <a:hlinkClick r:id="rId3"/>
              </a:rPr>
              <a:t>PL8dPuuaLjXtMwmepBjTSG593eG7ObzO7s</a:t>
            </a:r>
            <a:endParaRPr lang="en-US" dirty="0" smtClean="0"/>
          </a:p>
          <a:p>
            <a:pPr marL="0" indent="0">
              <a:buNone/>
            </a:pPr>
            <a:endParaRPr lang="en-US" dirty="0"/>
          </a:p>
        </p:txBody>
      </p:sp>
    </p:spTree>
    <p:extLst>
      <p:ext uri="{BB962C8B-B14F-4D97-AF65-F5344CB8AC3E}">
        <p14:creationId xmlns:p14="http://schemas.microsoft.com/office/powerpoint/2010/main" val="138781437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Who/What caused the Cold War?</a:t>
            </a:r>
            <a:endParaRPr lang="en-US" dirty="0"/>
          </a:p>
        </p:txBody>
      </p:sp>
      <p:sp>
        <p:nvSpPr>
          <p:cNvPr id="3" name="Content Placeholder 2"/>
          <p:cNvSpPr>
            <a:spLocks noGrp="1"/>
          </p:cNvSpPr>
          <p:nvPr>
            <p:ph idx="1"/>
          </p:nvPr>
        </p:nvSpPr>
        <p:spPr/>
        <p:txBody>
          <a:bodyPr/>
          <a:lstStyle/>
          <a:p>
            <a:r>
              <a:rPr lang="en-US" dirty="0" smtClean="0"/>
              <a:t>Iron Curtain Speech </a:t>
            </a:r>
          </a:p>
          <a:p>
            <a:r>
              <a:rPr lang="en-US" dirty="0" smtClean="0"/>
              <a:t>Truman Doctrine </a:t>
            </a:r>
          </a:p>
          <a:p>
            <a:r>
              <a:rPr lang="en-US" dirty="0" smtClean="0"/>
              <a:t>Wallace Letter </a:t>
            </a:r>
          </a:p>
          <a:p>
            <a:r>
              <a:rPr lang="en-US" dirty="0" smtClean="0"/>
              <a:t>Soviet Telegram </a:t>
            </a:r>
            <a:endParaRPr lang="en-US" dirty="0"/>
          </a:p>
        </p:txBody>
      </p:sp>
    </p:spTree>
    <p:extLst>
      <p:ext uri="{BB962C8B-B14F-4D97-AF65-F5344CB8AC3E}">
        <p14:creationId xmlns:p14="http://schemas.microsoft.com/office/powerpoint/2010/main" val="314078559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Close Reading </a:t>
            </a:r>
            <a:endParaRPr lang="en-US" dirty="0"/>
          </a:p>
        </p:txBody>
      </p:sp>
      <p:sp>
        <p:nvSpPr>
          <p:cNvPr id="3" name="Content Placeholder 2"/>
          <p:cNvSpPr>
            <a:spLocks noGrp="1"/>
          </p:cNvSpPr>
          <p:nvPr>
            <p:ph idx="1"/>
          </p:nvPr>
        </p:nvSpPr>
        <p:spPr/>
        <p:txBody>
          <a:bodyPr/>
          <a:lstStyle/>
          <a:p>
            <a:r>
              <a:rPr lang="en-US" dirty="0" smtClean="0"/>
              <a:t>Source Each document</a:t>
            </a:r>
          </a:p>
          <a:p>
            <a:pPr lvl="1"/>
            <a:r>
              <a:rPr lang="en-US" dirty="0" smtClean="0"/>
              <a:t>Write directly on your page </a:t>
            </a:r>
          </a:p>
          <a:p>
            <a:r>
              <a:rPr lang="en-US" dirty="0" smtClean="0"/>
              <a:t>Read through the document &amp; underline 2-3 key phrases that stand out to you</a:t>
            </a:r>
          </a:p>
          <a:p>
            <a:r>
              <a:rPr lang="en-US" dirty="0" smtClean="0"/>
              <a:t>Summarize your document</a:t>
            </a:r>
          </a:p>
          <a:p>
            <a:pPr lvl="1"/>
            <a:r>
              <a:rPr lang="en-US" dirty="0" smtClean="0"/>
              <a:t>In 1-2 sentences what is the main message of the document </a:t>
            </a:r>
            <a:endParaRPr lang="en-US" dirty="0"/>
          </a:p>
        </p:txBody>
      </p:sp>
    </p:spTree>
    <p:extLst>
      <p:ext uri="{BB962C8B-B14F-4D97-AF65-F5344CB8AC3E}">
        <p14:creationId xmlns:p14="http://schemas.microsoft.com/office/powerpoint/2010/main" val="248362977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 Work</a:t>
            </a:r>
            <a:endParaRPr lang="en-US" dirty="0"/>
          </a:p>
        </p:txBody>
      </p:sp>
      <p:sp>
        <p:nvSpPr>
          <p:cNvPr id="3" name="Content Placeholder 2"/>
          <p:cNvSpPr>
            <a:spLocks noGrp="1"/>
          </p:cNvSpPr>
          <p:nvPr>
            <p:ph idx="1"/>
          </p:nvPr>
        </p:nvSpPr>
        <p:spPr/>
        <p:txBody>
          <a:bodyPr/>
          <a:lstStyle/>
          <a:p>
            <a:r>
              <a:rPr lang="en-US" dirty="0" smtClean="0"/>
              <a:t>After you have read, work with your partner to fill out the questions </a:t>
            </a:r>
          </a:p>
          <a:p>
            <a:r>
              <a:rPr lang="en-US" dirty="0" smtClean="0"/>
              <a:t>Form an hypothesis: Based on the documents, who/what was responsible for the cold war?</a:t>
            </a:r>
            <a:endParaRPr lang="en-US" dirty="0"/>
          </a:p>
        </p:txBody>
      </p:sp>
    </p:spTree>
    <p:extLst>
      <p:ext uri="{BB962C8B-B14F-4D97-AF65-F5344CB8AC3E}">
        <p14:creationId xmlns:p14="http://schemas.microsoft.com/office/powerpoint/2010/main" val="174660723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smtClean="0"/>
              <a:t>Using your text book or the internet</a:t>
            </a:r>
          </a:p>
          <a:p>
            <a:pPr lvl="1"/>
            <a:r>
              <a:rPr lang="en-US" dirty="0" smtClean="0"/>
              <a:t>Finish the terms handout you received</a:t>
            </a:r>
          </a:p>
          <a:p>
            <a:pPr lvl="2"/>
            <a:r>
              <a:rPr lang="en-US" dirty="0" smtClean="0"/>
              <a:t>What is the terms</a:t>
            </a:r>
          </a:p>
          <a:p>
            <a:pPr lvl="2"/>
            <a:r>
              <a:rPr lang="en-US" dirty="0" smtClean="0"/>
              <a:t>How is it related to the Cold War?</a:t>
            </a:r>
          </a:p>
          <a:p>
            <a:r>
              <a:rPr lang="en-US" dirty="0" smtClean="0"/>
              <a:t>Next Time:  The Cold War gets Hot, almost!</a:t>
            </a:r>
          </a:p>
          <a:p>
            <a:pPr lvl="1"/>
            <a:r>
              <a:rPr lang="en-US" dirty="0" smtClean="0"/>
              <a:t>We will begin a movie on the </a:t>
            </a:r>
            <a:r>
              <a:rPr lang="en-US" dirty="0"/>
              <a:t>C</a:t>
            </a:r>
            <a:r>
              <a:rPr lang="en-US" dirty="0" smtClean="0"/>
              <a:t>uban Missile Crisis </a:t>
            </a:r>
            <a:endParaRPr lang="en-US" dirty="0"/>
          </a:p>
        </p:txBody>
      </p:sp>
    </p:spTree>
    <p:extLst>
      <p:ext uri="{BB962C8B-B14F-4D97-AF65-F5344CB8AC3E}">
        <p14:creationId xmlns:p14="http://schemas.microsoft.com/office/powerpoint/2010/main" val="283660086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Reminders </a:t>
            </a:r>
            <a:endParaRPr lang="en-US" dirty="0"/>
          </a:p>
        </p:txBody>
      </p:sp>
      <p:sp>
        <p:nvSpPr>
          <p:cNvPr id="3" name="Content Placeholder 2"/>
          <p:cNvSpPr>
            <a:spLocks noGrp="1"/>
          </p:cNvSpPr>
          <p:nvPr>
            <p:ph idx="1"/>
          </p:nvPr>
        </p:nvSpPr>
        <p:spPr/>
        <p:txBody>
          <a:bodyPr/>
          <a:lstStyle/>
          <a:p>
            <a:r>
              <a:rPr lang="en-US" dirty="0" smtClean="0"/>
              <a:t>Make Up tests</a:t>
            </a:r>
          </a:p>
          <a:p>
            <a:r>
              <a:rPr lang="en-US" dirty="0" smtClean="0"/>
              <a:t>Just War Papers…..I have 13 papers </a:t>
            </a:r>
          </a:p>
          <a:p>
            <a:r>
              <a:rPr lang="en-US" dirty="0" smtClean="0"/>
              <a:t>Do I think it</a:t>
            </a:r>
            <a:r>
              <a:rPr lang="fr-FR" dirty="0" smtClean="0"/>
              <a:t>’</a:t>
            </a:r>
            <a:r>
              <a:rPr lang="en-US" dirty="0" smtClean="0"/>
              <a:t>s a just war? </a:t>
            </a:r>
            <a:endParaRPr lang="en-US" dirty="0"/>
          </a:p>
        </p:txBody>
      </p:sp>
    </p:spTree>
    <p:extLst>
      <p:ext uri="{BB962C8B-B14F-4D97-AF65-F5344CB8AC3E}">
        <p14:creationId xmlns:p14="http://schemas.microsoft.com/office/powerpoint/2010/main" val="227990244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Unit: The Cold War</a:t>
            </a:r>
            <a:endParaRPr lang="en-US" dirty="0"/>
          </a:p>
        </p:txBody>
      </p:sp>
      <p:pic>
        <p:nvPicPr>
          <p:cNvPr id="6" name="Content Placeholder 5" descr="imgres.jpg"/>
          <p:cNvPicPr>
            <a:picLocks noGrp="1" noChangeAspect="1"/>
          </p:cNvPicPr>
          <p:nvPr>
            <p:ph idx="1"/>
          </p:nvPr>
        </p:nvPicPr>
        <p:blipFill>
          <a:blip r:embed="rId2">
            <a:extLst>
              <a:ext uri="{28A0092B-C50C-407E-A947-70E740481C1C}">
                <a14:useLocalDpi xmlns:a14="http://schemas.microsoft.com/office/drawing/2010/main" val="0"/>
              </a:ext>
            </a:extLst>
          </a:blip>
          <a:srcRect l="-43795" r="-43795"/>
          <a:stretch>
            <a:fillRect/>
          </a:stretch>
        </p:blipFill>
        <p:spPr>
          <a:xfrm>
            <a:off x="457200" y="1600200"/>
            <a:ext cx="7374467" cy="4055673"/>
          </a:xfrm>
        </p:spPr>
      </p:pic>
      <p:sp>
        <p:nvSpPr>
          <p:cNvPr id="7" name="TextBox 6"/>
          <p:cNvSpPr txBox="1"/>
          <p:nvPr/>
        </p:nvSpPr>
        <p:spPr>
          <a:xfrm>
            <a:off x="910167" y="6117167"/>
            <a:ext cx="6244166" cy="523220"/>
          </a:xfrm>
          <a:prstGeom prst="rect">
            <a:avLst/>
          </a:prstGeom>
          <a:noFill/>
        </p:spPr>
        <p:txBody>
          <a:bodyPr wrap="square" rtlCol="0">
            <a:spAutoFit/>
          </a:bodyPr>
          <a:lstStyle/>
          <a:p>
            <a:r>
              <a:rPr lang="en-US" sz="2800" b="1" i="1" dirty="0" smtClean="0">
                <a:latin typeface="Chalkboard"/>
                <a:cs typeface="Chalkboard"/>
              </a:rPr>
              <a:t>Just in time for spring!  </a:t>
            </a:r>
            <a:endParaRPr lang="en-US" sz="2800" b="1" i="1" dirty="0">
              <a:latin typeface="Chalkboard"/>
              <a:cs typeface="Chalkboard"/>
            </a:endParaRPr>
          </a:p>
        </p:txBody>
      </p:sp>
    </p:spTree>
    <p:extLst>
      <p:ext uri="{BB962C8B-B14F-4D97-AF65-F5344CB8AC3E}">
        <p14:creationId xmlns:p14="http://schemas.microsoft.com/office/powerpoint/2010/main" val="284943390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WWII Ends with a Bang</a:t>
            </a:r>
            <a:endParaRPr lang="en-US" dirty="0"/>
          </a:p>
        </p:txBody>
      </p:sp>
      <p:pic>
        <p:nvPicPr>
          <p:cNvPr id="4" name="Content Placeholder 3" descr="imgres.jpg"/>
          <p:cNvPicPr>
            <a:picLocks noGrp="1" noChangeAspect="1"/>
          </p:cNvPicPr>
          <p:nvPr>
            <p:ph idx="1"/>
          </p:nvPr>
        </p:nvPicPr>
        <p:blipFill>
          <a:blip r:embed="rId3">
            <a:extLst>
              <a:ext uri="{28A0092B-C50C-407E-A947-70E740481C1C}">
                <a14:useLocalDpi xmlns:a14="http://schemas.microsoft.com/office/drawing/2010/main" val="0"/>
              </a:ext>
            </a:extLst>
          </a:blip>
          <a:srcRect t="13289" b="13289"/>
          <a:stretch>
            <a:fillRect/>
          </a:stretch>
        </p:blipFill>
        <p:spPr/>
      </p:pic>
    </p:spTree>
    <p:extLst>
      <p:ext uri="{BB962C8B-B14F-4D97-AF65-F5344CB8AC3E}">
        <p14:creationId xmlns:p14="http://schemas.microsoft.com/office/powerpoint/2010/main" val="73861521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 of Power </a:t>
            </a:r>
            <a:endParaRPr lang="en-US" dirty="0"/>
          </a:p>
        </p:txBody>
      </p:sp>
      <p:pic>
        <p:nvPicPr>
          <p:cNvPr id="4" name="Content Placeholder 3" descr="imgres.jpg"/>
          <p:cNvPicPr>
            <a:picLocks noGrp="1" noChangeAspect="1"/>
          </p:cNvPicPr>
          <p:nvPr>
            <p:ph idx="1"/>
          </p:nvPr>
        </p:nvPicPr>
        <p:blipFill>
          <a:blip r:embed="rId3">
            <a:extLst>
              <a:ext uri="{28A0092B-C50C-407E-A947-70E740481C1C}">
                <a14:useLocalDpi xmlns:a14="http://schemas.microsoft.com/office/drawing/2010/main" val="0"/>
              </a:ext>
            </a:extLst>
          </a:blip>
          <a:srcRect l="-12967" r="-12967"/>
          <a:stretch>
            <a:fillRect/>
          </a:stretch>
        </p:blipFill>
        <p:spPr/>
      </p:pic>
    </p:spTree>
    <p:extLst>
      <p:ext uri="{BB962C8B-B14F-4D97-AF65-F5344CB8AC3E}">
        <p14:creationId xmlns:p14="http://schemas.microsoft.com/office/powerpoint/2010/main" val="400938291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consequences of using ”Balance of Power” as a strategy for your policy?  </a:t>
            </a:r>
            <a:endParaRPr lang="en-US" dirty="0"/>
          </a:p>
        </p:txBody>
      </p:sp>
      <p:sp>
        <p:nvSpPr>
          <p:cNvPr id="3" name="Content Placeholder 2"/>
          <p:cNvSpPr>
            <a:spLocks noGrp="1"/>
          </p:cNvSpPr>
          <p:nvPr>
            <p:ph idx="1"/>
          </p:nvPr>
        </p:nvSpPr>
        <p:spPr>
          <a:xfrm>
            <a:off x="457200" y="2116667"/>
            <a:ext cx="8229600" cy="4009496"/>
          </a:xfrm>
        </p:spPr>
        <p:txBody>
          <a:bodyPr/>
          <a:lstStyle/>
          <a:p>
            <a:endParaRPr lang="en-US" dirty="0"/>
          </a:p>
        </p:txBody>
      </p:sp>
    </p:spTree>
    <p:extLst>
      <p:ext uri="{BB962C8B-B14F-4D97-AF65-F5344CB8AC3E}">
        <p14:creationId xmlns:p14="http://schemas.microsoft.com/office/powerpoint/2010/main" val="49491961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Yalta Conference </a:t>
            </a:r>
            <a:endParaRPr lang="en-US" dirty="0"/>
          </a:p>
        </p:txBody>
      </p:sp>
      <p:sp>
        <p:nvSpPr>
          <p:cNvPr id="3" name="Content Placeholder 2"/>
          <p:cNvSpPr>
            <a:spLocks noGrp="1"/>
          </p:cNvSpPr>
          <p:nvPr>
            <p:ph idx="1"/>
          </p:nvPr>
        </p:nvSpPr>
        <p:spPr/>
        <p:txBody>
          <a:bodyPr>
            <a:normAutofit/>
          </a:bodyPr>
          <a:lstStyle/>
          <a:p>
            <a:r>
              <a:rPr lang="en-US" dirty="0" smtClean="0"/>
              <a:t>1945 Leaders of GB, Soviet Union &amp; US met to discuss post war plans </a:t>
            </a:r>
          </a:p>
          <a:p>
            <a:r>
              <a:rPr lang="en-US" dirty="0" smtClean="0"/>
              <a:t>All the countries would help rebuild parts of Europe</a:t>
            </a:r>
          </a:p>
        </p:txBody>
      </p:sp>
    </p:spTree>
    <p:extLst>
      <p:ext uri="{BB962C8B-B14F-4D97-AF65-F5344CB8AC3E}">
        <p14:creationId xmlns:p14="http://schemas.microsoft.com/office/powerpoint/2010/main" val="328591405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Yalta Conference </a:t>
            </a:r>
            <a:endParaRPr lang="en-US" dirty="0"/>
          </a:p>
        </p:txBody>
      </p:sp>
      <p:sp>
        <p:nvSpPr>
          <p:cNvPr id="3" name="Content Placeholder 2"/>
          <p:cNvSpPr>
            <a:spLocks noGrp="1"/>
          </p:cNvSpPr>
          <p:nvPr>
            <p:ph idx="1"/>
          </p:nvPr>
        </p:nvSpPr>
        <p:spPr/>
        <p:txBody>
          <a:bodyPr/>
          <a:lstStyle/>
          <a:p>
            <a:r>
              <a:rPr lang="en-US" dirty="0"/>
              <a:t>Germany was divided in East &amp; West Germany</a:t>
            </a:r>
          </a:p>
          <a:p>
            <a:pPr lvl="1"/>
            <a:r>
              <a:rPr lang="en-US" dirty="0"/>
              <a:t>East = Soviet     West = US &amp; GB</a:t>
            </a:r>
          </a:p>
          <a:p>
            <a:r>
              <a:rPr lang="en-US" dirty="0"/>
              <a:t>Berlin was divided in East &amp; West </a:t>
            </a:r>
            <a:endParaRPr lang="en-US" dirty="0" smtClean="0"/>
          </a:p>
          <a:p>
            <a:r>
              <a:rPr lang="en-US" dirty="0" smtClean="0"/>
              <a:t>Eastern Europe was Soviet influenced</a:t>
            </a:r>
          </a:p>
          <a:p>
            <a:r>
              <a:rPr lang="en-US" dirty="0" smtClean="0"/>
              <a:t>Western Europe was US influenced </a:t>
            </a:r>
            <a:endParaRPr lang="en-US" dirty="0"/>
          </a:p>
          <a:p>
            <a:r>
              <a:rPr lang="en-US" dirty="0"/>
              <a:t>Tensions between the Soviets and the US began to rise because of Balance of Power </a:t>
            </a:r>
          </a:p>
          <a:p>
            <a:endParaRPr lang="en-US" dirty="0"/>
          </a:p>
        </p:txBody>
      </p:sp>
    </p:spTree>
    <p:extLst>
      <p:ext uri="{BB962C8B-B14F-4D97-AF65-F5344CB8AC3E}">
        <p14:creationId xmlns:p14="http://schemas.microsoft.com/office/powerpoint/2010/main" val="107120940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bwMode="auto">
          <a:xfrm>
            <a:off x="519113" y="554038"/>
            <a:ext cx="7918450" cy="563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algn="ctr"/>
            <a:r>
              <a:rPr lang="en-US" sz="3200">
                <a:latin typeface="Helvetica" charset="0"/>
                <a:cs typeface="Helvetica" charset="0"/>
              </a:rPr>
              <a:t>NATO Treaty, 1949. Warsaw Pact, 1955.</a:t>
            </a:r>
          </a:p>
        </p:txBody>
      </p:sp>
      <p:pic>
        <p:nvPicPr>
          <p:cNvPr id="4" name="Picture 3" descr="Picture 5"/>
          <p:cNvPicPr>
            <a:picLocks noChangeAspect="1" noChangeArrowheads="1"/>
          </p:cNvPicPr>
          <p:nvPr/>
        </p:nvPicPr>
        <p:blipFill>
          <a:blip r:embed="rId2"/>
          <a:srcRect/>
          <a:stretch>
            <a:fillRect/>
          </a:stretch>
        </p:blipFill>
        <p:spPr bwMode="auto">
          <a:xfrm>
            <a:off x="1651000" y="1507066"/>
            <a:ext cx="5856111" cy="4868333"/>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3947653364"/>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323</TotalTime>
  <Words>381</Words>
  <Application>Microsoft Macintosh PowerPoint</Application>
  <PresentationFormat>On-screen Show (4:3)</PresentationFormat>
  <Paragraphs>49</Paragraphs>
  <Slides>14</Slides>
  <Notes>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 Black </vt:lpstr>
      <vt:lpstr>The Cold War Intro</vt:lpstr>
      <vt:lpstr>Reminders </vt:lpstr>
      <vt:lpstr>New Unit: The Cold War</vt:lpstr>
      <vt:lpstr>WWII Ends with a Bang</vt:lpstr>
      <vt:lpstr>Balance of Power </vt:lpstr>
      <vt:lpstr>What are the consequences of using ”Balance of Power” as a strategy for your policy?  </vt:lpstr>
      <vt:lpstr>Yalta Conference </vt:lpstr>
      <vt:lpstr>Yalta Conference </vt:lpstr>
      <vt:lpstr>NATO Treaty, 1949. Warsaw Pact, 1955.</vt:lpstr>
      <vt:lpstr>Crash Course Cold War </vt:lpstr>
      <vt:lpstr>Who/What caused the Cold War?</vt:lpstr>
      <vt:lpstr>Close Reading </vt:lpstr>
      <vt:lpstr>Partner Work</vt:lpstr>
      <vt:lpstr>Homework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Cold War Intro</dc:title>
  <dc:creator>Josh Garner</dc:creator>
  <cp:lastModifiedBy>Josh Garner</cp:lastModifiedBy>
  <cp:revision>5</cp:revision>
  <dcterms:created xsi:type="dcterms:W3CDTF">2014-04-22T11:50:58Z</dcterms:created>
  <dcterms:modified xsi:type="dcterms:W3CDTF">2014-04-22T17:14:44Z</dcterms:modified>
</cp:coreProperties>
</file>