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5"/>
  </p:handoutMasterIdLst>
  <p:sldIdLst>
    <p:sldId id="257" r:id="rId2"/>
    <p:sldId id="259" r:id="rId3"/>
    <p:sldId id="260" r:id="rId4"/>
    <p:sldId id="267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7" autoAdjust="0"/>
    <p:restoredTop sz="94660"/>
  </p:normalViewPr>
  <p:slideViewPr>
    <p:cSldViewPr snapToGrid="0" snapToObjects="1">
      <p:cViewPr>
        <p:scale>
          <a:sx n="45" d="100"/>
          <a:sy n="45" d="100"/>
        </p:scale>
        <p:origin x="-82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EFC74-8D67-3241-9995-659B80DF59D2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7E18C-CA3B-B546-9A1E-A600169A6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20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rgarnershistory.weebly.com" TargetMode="Externa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187244" cy="70837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5187244" cy="45804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through the following sections of the power point and take notes in your notebook: </a:t>
            </a:r>
          </a:p>
          <a:p>
            <a:pPr lvl="1"/>
            <a:r>
              <a:rPr lang="en-US" dirty="0" smtClean="0"/>
              <a:t>Intro to Jazz &amp; Blues</a:t>
            </a:r>
          </a:p>
          <a:p>
            <a:pPr lvl="1"/>
            <a:r>
              <a:rPr lang="en-US" dirty="0" smtClean="0"/>
              <a:t>Ragtime: What is a Rag</a:t>
            </a:r>
          </a:p>
          <a:p>
            <a:pPr lvl="1"/>
            <a:r>
              <a:rPr lang="en-US" dirty="0" smtClean="0"/>
              <a:t>Delta Blues</a:t>
            </a:r>
          </a:p>
          <a:p>
            <a:pPr lvl="1"/>
            <a:r>
              <a:rPr lang="en-US" dirty="0" smtClean="0"/>
              <a:t>Jazz </a:t>
            </a:r>
          </a:p>
          <a:p>
            <a:pPr lvl="2"/>
            <a:r>
              <a:rPr lang="en-US" dirty="0" smtClean="0"/>
              <a:t>Famous early Jazz Musicians </a:t>
            </a:r>
          </a:p>
          <a:p>
            <a:r>
              <a:rPr lang="en-US" dirty="0" smtClean="0"/>
              <a:t>Make sure you listen to the music samples as you go posted on </a:t>
            </a:r>
            <a:r>
              <a:rPr lang="en-US" dirty="0" smtClean="0">
                <a:hlinkClick r:id="rId2"/>
              </a:rPr>
              <a:t>www.mrgarnershistory.weebly.com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Check out the US GT &amp; Honors Classwork </a:t>
            </a:r>
            <a:r>
              <a:rPr lang="en-US" dirty="0" smtClean="0">
                <a:sym typeface="Wingdings"/>
              </a:rPr>
              <a:t> Music &amp; Culture </a:t>
            </a:r>
            <a:endParaRPr lang="en-US" dirty="0"/>
          </a:p>
        </p:txBody>
      </p:sp>
      <p:pic>
        <p:nvPicPr>
          <p:cNvPr id="4" name="Picture 3" descr="Music &amp; Culture s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445" y="3076222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Jazz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Jazz starts in New Orleans in the 1890s 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Jazz recording in 1917 by Original Dixie Land Jazz Band (Biography in your packet) </a:t>
            </a:r>
          </a:p>
          <a:p>
            <a:r>
              <a:rPr lang="en-US" dirty="0" smtClean="0"/>
              <a:t>Did you like the early Jazz?  How is it different than the ragtime you heard earlier?  How is it different than modern music? </a:t>
            </a:r>
          </a:p>
          <a:p>
            <a:r>
              <a:rPr lang="en-US" b="1" u="sng" dirty="0" smtClean="0"/>
              <a:t>Listen to the samples in your packet </a:t>
            </a:r>
          </a:p>
          <a:p>
            <a:endParaRPr lang="en-US" b="1" u="sng" dirty="0" smtClean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Jazz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famous and influential early Jazz artist, who’s career lasted almost 50 years was Louis Armstrong (biography in packet)  </a:t>
            </a:r>
          </a:p>
          <a:p>
            <a:r>
              <a:rPr lang="en-US" dirty="0" smtClean="0"/>
              <a:t>Louis’ trumpet was so powerful that he had to stand 10 feet back from the other musicians to keep the sound balanced  </a:t>
            </a:r>
          </a:p>
          <a:p>
            <a:r>
              <a:rPr lang="en-US" dirty="0" smtClean="0"/>
              <a:t>What does Louis do with his music that makes it different from the previous song? </a:t>
            </a:r>
          </a:p>
          <a:p>
            <a:r>
              <a:rPr lang="en-US" dirty="0" smtClean="0"/>
              <a:t>How did you like his voice?  </a:t>
            </a:r>
          </a:p>
          <a:p>
            <a:r>
              <a:rPr lang="en-US" b="1" u="sng" dirty="0" smtClean="0"/>
              <a:t>Listen to the 2 Louis Armstrong recordings on the website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0659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Questions: Finish for HW if not done in class. Must be turned in next class.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did Scott Joplin overcome racism through his music?  </a:t>
            </a:r>
          </a:p>
          <a:p>
            <a:r>
              <a:rPr lang="en-US" dirty="0" smtClean="0"/>
              <a:t>What is the myth about how Robert Johnson got his talent? How is the example of the way Robert Johnson got his guitar talent a possible example of racists attitudes toward black musicians? </a:t>
            </a:r>
          </a:p>
          <a:p>
            <a:r>
              <a:rPr lang="en-US" dirty="0" smtClean="0"/>
              <a:t>Members of the Dixieland Jazz Band were white, why did this help them popularize jazz? Why was there backlash for other black jazz musicians to their fame? </a:t>
            </a:r>
          </a:p>
          <a:p>
            <a:r>
              <a:rPr lang="en-US" dirty="0" smtClean="0"/>
              <a:t>Give at least 3 examples of the legacy left by Louis Armstrong?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1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should define all the terms on page 1 of the packet and have read the whole packet  </a:t>
            </a:r>
          </a:p>
          <a:p>
            <a:r>
              <a:rPr lang="en-US" sz="2800" dirty="0" smtClean="0"/>
              <a:t>Make sure you can connect the songs you listened to to the artist and the style of music. </a:t>
            </a:r>
          </a:p>
          <a:p>
            <a:r>
              <a:rPr lang="en-US" sz="2800" dirty="0" smtClean="0"/>
              <a:t>you will be quizzed next class.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383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Jazz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Jazz is really the best music to represent America because:</a:t>
            </a:r>
            <a:endParaRPr lang="en-US" sz="3600" dirty="0"/>
          </a:p>
          <a:p>
            <a:pPr lvl="1"/>
            <a:r>
              <a:rPr lang="en-US" sz="2000" dirty="0"/>
              <a:t>It is partly planned and partly spontaneous; </a:t>
            </a:r>
            <a:r>
              <a:rPr lang="en-US" sz="2000" dirty="0" smtClean="0"/>
              <a:t>the musician starts with a set tune, but can then improvise during the song, while returning to the tune at times.  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/>
              <a:t>everything from regular conversation, to basketball, to everyday life, Americans are constantly improvising.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1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Jazz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63762"/>
            <a:ext cx="6400800" cy="3222640"/>
          </a:xfrm>
        </p:spPr>
        <p:txBody>
          <a:bodyPr/>
          <a:lstStyle/>
          <a:p>
            <a:r>
              <a:rPr lang="en-US" sz="2400" u="sng" dirty="0" smtClean="0"/>
              <a:t>“There </a:t>
            </a:r>
            <a:r>
              <a:rPr lang="en-US" sz="2400" u="sng" dirty="0"/>
              <a:t>is no better example of democracy than a jazz ensemble</a:t>
            </a:r>
            <a:r>
              <a:rPr lang="en-US" dirty="0"/>
              <a:t>: </a:t>
            </a:r>
            <a:r>
              <a:rPr lang="en-US" sz="2400" u="sng" dirty="0"/>
              <a:t>individual freedom but with responsibility to the group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What does this mean?  Why is Jazz called American’s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9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Jazz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Jazz is an American Music form that involves a basic music structure and then improvisation around that structure.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4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Jazz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Jazz comes out of the combination of 3 types of music</a:t>
            </a:r>
          </a:p>
          <a:p>
            <a:pPr lvl="1"/>
            <a:r>
              <a:rPr lang="en-US" dirty="0" smtClean="0"/>
              <a:t>Gospel/Slave Songs : </a:t>
            </a:r>
            <a:r>
              <a:rPr lang="en-US" b="1" u="sng" dirty="0" smtClean="0"/>
              <a:t>Listen the the song Oh Freedom on the website</a:t>
            </a:r>
          </a:p>
          <a:p>
            <a:pPr lvl="1"/>
            <a:r>
              <a:rPr lang="en-US" dirty="0" smtClean="0"/>
              <a:t>Blues</a:t>
            </a:r>
          </a:p>
          <a:p>
            <a:pPr lvl="1"/>
            <a:r>
              <a:rPr lang="en-US" dirty="0" smtClean="0"/>
              <a:t>Ragtime </a:t>
            </a:r>
          </a:p>
          <a:p>
            <a:pPr marL="5143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Ragtime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Variation on American music meant to give it a dancing beat</a:t>
            </a:r>
          </a:p>
          <a:p>
            <a:r>
              <a:rPr lang="en-US" sz="2000" dirty="0" smtClean="0"/>
              <a:t>Usually composed music for a Piano (no improvising) </a:t>
            </a:r>
          </a:p>
          <a:p>
            <a:r>
              <a:rPr lang="en-US" sz="2000" dirty="0" smtClean="0"/>
              <a:t>Had a “March Beat” that was usually played with the left hand on the Piano, called </a:t>
            </a:r>
            <a:r>
              <a:rPr lang="en-US" sz="2000" b="1" u="sng" dirty="0" smtClean="0"/>
              <a:t>Stride Piano</a:t>
            </a:r>
          </a:p>
          <a:p>
            <a:r>
              <a:rPr lang="en-US" sz="2000" b="1" u="sng" dirty="0" smtClean="0"/>
              <a:t>Watch the </a:t>
            </a:r>
            <a:r>
              <a:rPr lang="en-US" sz="2000" b="1" u="sng" dirty="0" err="1" smtClean="0"/>
              <a:t>Youtube</a:t>
            </a:r>
            <a:r>
              <a:rPr lang="en-US" sz="2000" b="1" u="sng" dirty="0" smtClean="0"/>
              <a:t> video on ragtime posted on the website</a:t>
            </a:r>
          </a:p>
          <a:p>
            <a:pPr indent="0">
              <a:buNone/>
            </a:pP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69975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Ragtime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famous early Ragtime player is Scott Joplin ( Biography in your packet) </a:t>
            </a:r>
          </a:p>
          <a:p>
            <a:r>
              <a:rPr lang="en-US" dirty="0" smtClean="0"/>
              <a:t>Where was he from? How did he get popular? </a:t>
            </a:r>
          </a:p>
          <a:p>
            <a:r>
              <a:rPr lang="en-US" dirty="0" smtClean="0"/>
              <a:t>Ragtime sets the beat for early Jazz</a:t>
            </a:r>
          </a:p>
          <a:p>
            <a:r>
              <a:rPr lang="en-US" b="1" u="sng" dirty="0" smtClean="0"/>
              <a:t>Listen to the clip of Scott Joplin on the website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0675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Blues develops in the south from African American slave spirituals </a:t>
            </a:r>
          </a:p>
          <a:p>
            <a:r>
              <a:rPr lang="en-US" dirty="0" smtClean="0"/>
              <a:t>Blues is usually played in minor chords, and is about sad things </a:t>
            </a:r>
          </a:p>
          <a:p>
            <a:r>
              <a:rPr lang="en-US" dirty="0" smtClean="0"/>
              <a:t>Blues add in an element of improvisation or soloing that is picked up by Jazz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9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Blues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 of Blues that grew up in Mississippi River Delta </a:t>
            </a:r>
          </a:p>
          <a:p>
            <a:r>
              <a:rPr lang="en-US" dirty="0" smtClean="0"/>
              <a:t>Usually 1 musician playing a guitar and singing </a:t>
            </a:r>
          </a:p>
          <a:p>
            <a:r>
              <a:rPr lang="en-US" dirty="0" smtClean="0"/>
              <a:t>Guitar styles of finger picking, slide guitar (glass bottle), boogie rhythms</a:t>
            </a:r>
          </a:p>
          <a:p>
            <a:r>
              <a:rPr lang="en-US" dirty="0" smtClean="0"/>
              <a:t>Robert Johnson &amp; Skip James (biography in your packet )   </a:t>
            </a:r>
          </a:p>
          <a:p>
            <a:r>
              <a:rPr lang="en-US" b="1" u="sng" dirty="0" smtClean="0"/>
              <a:t>Listen to the 2 song samples on the website </a:t>
            </a:r>
          </a:p>
          <a:p>
            <a:r>
              <a:rPr lang="en-US" dirty="0" smtClean="0"/>
              <a:t>What are they singing about?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8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1142</TotalTime>
  <Words>683</Words>
  <Application>Microsoft Macintosh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Agenda</vt:lpstr>
      <vt:lpstr>What is Jazz </vt:lpstr>
      <vt:lpstr>What is Jazz </vt:lpstr>
      <vt:lpstr>What is Jazz </vt:lpstr>
      <vt:lpstr>What is Jazz </vt:lpstr>
      <vt:lpstr>Ragtime</vt:lpstr>
      <vt:lpstr>Ragtime</vt:lpstr>
      <vt:lpstr>Blues </vt:lpstr>
      <vt:lpstr>Delta Blues</vt:lpstr>
      <vt:lpstr>Jazz </vt:lpstr>
      <vt:lpstr>Jazz </vt:lpstr>
      <vt:lpstr>Reading Questions: Finish for HW if not done in class. Must be turned in next class.  </vt:lpstr>
      <vt:lpstr>HW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Jazz &amp; Blues </dc:title>
  <dc:creator>Josh Garner</dc:creator>
  <cp:lastModifiedBy>Josh Garner</cp:lastModifiedBy>
  <cp:revision>16</cp:revision>
  <cp:lastPrinted>2014-12-10T14:21:48Z</cp:lastPrinted>
  <dcterms:created xsi:type="dcterms:W3CDTF">2013-12-04T01:47:45Z</dcterms:created>
  <dcterms:modified xsi:type="dcterms:W3CDTF">2014-12-11T13:44:04Z</dcterms:modified>
</cp:coreProperties>
</file>