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E97C-4585-C943-8366-6E9749AB9005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B96-ECEA-2047-B21A-977AD3AE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0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E97C-4585-C943-8366-6E9749AB9005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B96-ECEA-2047-B21A-977AD3AE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9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E97C-4585-C943-8366-6E9749AB9005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B96-ECEA-2047-B21A-977AD3AE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6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E97C-4585-C943-8366-6E9749AB9005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B96-ECEA-2047-B21A-977AD3AE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E97C-4585-C943-8366-6E9749AB9005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B96-ECEA-2047-B21A-977AD3AE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E97C-4585-C943-8366-6E9749AB9005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B96-ECEA-2047-B21A-977AD3AE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6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E97C-4585-C943-8366-6E9749AB9005}" type="datetimeFigureOut">
              <a:rPr lang="en-US" smtClean="0"/>
              <a:t>10/9/13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B96-ECEA-2047-B21A-977AD3AE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4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E97C-4585-C943-8366-6E9749AB9005}" type="datetimeFigureOut">
              <a:rPr lang="en-US" smtClean="0"/>
              <a:t>10/9/13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B96-ECEA-2047-B21A-977AD3AE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0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E97C-4585-C943-8366-6E9749AB9005}" type="datetimeFigureOut">
              <a:rPr lang="en-US" smtClean="0"/>
              <a:t>10/9/13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B96-ECEA-2047-B21A-977AD3AE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9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E97C-4585-C943-8366-6E9749AB9005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B96-ECEA-2047-B21A-977AD3AE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9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E97C-4585-C943-8366-6E9749AB9005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B96-ECEA-2047-B21A-977AD3AE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5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AE97C-4585-C943-8366-6E9749AB9005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45B96-ECEA-2047-B21A-977AD3AE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3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pf1EFHCHK9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Judaism Pre Test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Biblical ideas, people,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6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 Pre-test</a:t>
            </a:r>
          </a:p>
          <a:p>
            <a:r>
              <a:rPr lang="en-US" dirty="0" smtClean="0"/>
              <a:t>Israel &amp; Palestinian Conflict</a:t>
            </a:r>
          </a:p>
          <a:p>
            <a:r>
              <a:rPr lang="en-US" dirty="0" smtClean="0"/>
              <a:t>Background on Biblical Archaeology</a:t>
            </a:r>
          </a:p>
          <a:p>
            <a:r>
              <a:rPr lang="en-US" smtClean="0"/>
              <a:t>King’s Controversy: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1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going on today in Israel?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http://www.youtube.com/watch?v=pf1EFHCHK9k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49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Judaism is both a pre-axial age and post axial age religion that evolved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5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Debating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sides to the King David Debate</a:t>
            </a:r>
          </a:p>
          <a:p>
            <a:pPr marL="0" indent="0">
              <a:buNone/>
            </a:pPr>
            <a:r>
              <a:rPr lang="en-US" dirty="0" smtClean="0"/>
              <a:t>Texts, Videos,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87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75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Judaism Pre Test</vt:lpstr>
      <vt:lpstr>Agenda</vt:lpstr>
      <vt:lpstr>Modern Connection</vt:lpstr>
      <vt:lpstr>Timeline</vt:lpstr>
      <vt:lpstr>Debating History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Judaism Pre Test</dc:title>
  <dc:creator>Josh Garner</dc:creator>
  <cp:lastModifiedBy>Josh Garner</cp:lastModifiedBy>
  <cp:revision>3</cp:revision>
  <dcterms:created xsi:type="dcterms:W3CDTF">2013-10-09T19:40:20Z</dcterms:created>
  <dcterms:modified xsi:type="dcterms:W3CDTF">2013-10-10T12:09:03Z</dcterms:modified>
</cp:coreProperties>
</file>