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924657"/>
          </a:xfrm>
        </p:spPr>
        <p:txBody>
          <a:bodyPr/>
          <a:lstStyle/>
          <a:p>
            <a:r>
              <a:rPr lang="en-US" dirty="0" smtClean="0"/>
              <a:t>Warm Up: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269798"/>
            <a:ext cx="7662864" cy="4767466"/>
          </a:xfrm>
        </p:spPr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Label your notes: John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ockefeller and Standard Oil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Read through the text and define all words in bold in your notes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 the following: 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strategies did Rockefeller use to gain power and money in the oil industry?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were the response of the courts to his business?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420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differences between Liberty and Freedom</a:t>
            </a:r>
          </a:p>
          <a:p>
            <a:pPr lvl="1"/>
            <a:r>
              <a:rPr lang="en-US" dirty="0" smtClean="0"/>
              <a:t>Cite evidence from the text to explain your answer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53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to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Locke say about Rockefeller? </a:t>
            </a:r>
          </a:p>
          <a:p>
            <a:r>
              <a:rPr lang="en-US" dirty="0" smtClean="0"/>
              <a:t>How would each of the 4 men view Liberty &amp; Freedom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049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Up Reading</a:t>
            </a:r>
          </a:p>
          <a:p>
            <a:r>
              <a:rPr lang="en-US" dirty="0" smtClean="0"/>
              <a:t>Project Due Next Tuesday: Reminder!!  </a:t>
            </a:r>
          </a:p>
          <a:p>
            <a:r>
              <a:rPr lang="en-US" dirty="0" smtClean="0"/>
              <a:t>Vocabulary Review  &amp; Sherman </a:t>
            </a:r>
            <a:r>
              <a:rPr lang="en-US" dirty="0" err="1" smtClean="0"/>
              <a:t>Anit</a:t>
            </a:r>
            <a:r>
              <a:rPr lang="en-US" dirty="0" smtClean="0"/>
              <a:t> Trust</a:t>
            </a:r>
          </a:p>
          <a:p>
            <a:r>
              <a:rPr lang="en-US" dirty="0" smtClean="0"/>
              <a:t>Reading discussion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63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Laissez-Faire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alone</a:t>
            </a:r>
          </a:p>
          <a:p>
            <a:r>
              <a:rPr lang="en-US" dirty="0" smtClean="0"/>
              <a:t>Is a government that does not restrict the business practices of companies, but lets competition decide who wins and who loses </a:t>
            </a:r>
          </a:p>
          <a:p>
            <a:r>
              <a:rPr lang="en-US" dirty="0" smtClean="0"/>
              <a:t>Common in US during the 1800s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36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Darwinism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 the Darwin’s theory applied to human interaction.  </a:t>
            </a:r>
            <a:endParaRPr lang="en-US" dirty="0"/>
          </a:p>
          <a:p>
            <a:r>
              <a:rPr lang="en-US" dirty="0" smtClean="0"/>
              <a:t>Survival of the Fittest: The poor were poor because they weren’t fit, and the rich were rich because they were more fit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488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663872"/>
            <a:ext cx="7662864" cy="486025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Monopoly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Rate Wars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Rebates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Intimidation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Vertical Integration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Horizontal Integration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Trusts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Dissolution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46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Intervenes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11199"/>
            <a:ext cx="7662864" cy="411589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u="sng" dirty="0" smtClean="0"/>
              <a:t>Sherman Anti Trust Act of 1890</a:t>
            </a:r>
          </a:p>
          <a:p>
            <a:r>
              <a:rPr lang="en-US" dirty="0" smtClean="0"/>
              <a:t>Government law that regulates mergers and outlaws Monopolies </a:t>
            </a:r>
          </a:p>
          <a:p>
            <a:r>
              <a:rPr lang="en-US" dirty="0" smtClean="0"/>
              <a:t>Had little impact because the government didn’t enforce</a:t>
            </a:r>
          </a:p>
          <a:p>
            <a:r>
              <a:rPr lang="en-US" dirty="0"/>
              <a:t>	</a:t>
            </a:r>
            <a:r>
              <a:rPr lang="en-US" dirty="0" smtClean="0"/>
              <a:t>How does our government enforce its laws? </a:t>
            </a:r>
            <a:endParaRPr lang="en-US" dirty="0"/>
          </a:p>
          <a:p>
            <a:r>
              <a:rPr lang="en-US" dirty="0" smtClean="0"/>
              <a:t>Still in use today when 2 companies want to merge together: This is why you still have competition in cell phones.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58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Socratic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882804"/>
            <a:ext cx="7662864" cy="41544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Students will be able to discuss at text</a:t>
            </a:r>
          </a:p>
          <a:p>
            <a:pPr lvl="1"/>
            <a:r>
              <a:rPr lang="en-US" sz="2800" dirty="0" smtClean="0"/>
              <a:t>Cite evidence from the text</a:t>
            </a:r>
          </a:p>
          <a:p>
            <a:pPr lvl="1"/>
            <a:r>
              <a:rPr lang="en-US" sz="2800" dirty="0" smtClean="0"/>
              <a:t>State opinions based on the text</a:t>
            </a:r>
          </a:p>
          <a:p>
            <a:pPr lvl="1"/>
            <a:r>
              <a:rPr lang="en-US" sz="2800" dirty="0" smtClean="0"/>
              <a:t>Agree or Disagree respectfully with classmates </a:t>
            </a:r>
          </a:p>
          <a:p>
            <a:pPr lvl="1"/>
            <a:r>
              <a:rPr lang="en-US" sz="2800" dirty="0" smtClean="0"/>
              <a:t>Make connections from text to text and from text to background knowledge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2361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Socratic Seminar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your answers to the Liberty Reading (1 minute) </a:t>
            </a:r>
          </a:p>
          <a:p>
            <a:r>
              <a:rPr lang="en-US" dirty="0" smtClean="0"/>
              <a:t>Share your answers to your Liberty Reading with a partner (2 minutes) </a:t>
            </a:r>
          </a:p>
          <a:p>
            <a:r>
              <a:rPr lang="en-US" dirty="0" smtClean="0"/>
              <a:t>Class discussion of texts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27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Robber Barron or </a:t>
            </a:r>
            <a:r>
              <a:rPr lang="en-US" dirty="0" err="1" smtClean="0"/>
              <a:t>Captian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your position and cite evidence to support it</a:t>
            </a:r>
          </a:p>
          <a:p>
            <a:r>
              <a:rPr lang="en-US" dirty="0" smtClean="0"/>
              <a:t>3 People per person, can agree or disagree and then cite evidence to support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63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823</TotalTime>
  <Words>318</Words>
  <Application>Microsoft Macintosh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Genesis</vt:lpstr>
      <vt:lpstr>Warm Up: </vt:lpstr>
      <vt:lpstr>Agenda</vt:lpstr>
      <vt:lpstr>Laissez-Faire</vt:lpstr>
      <vt:lpstr>Social Darwinism</vt:lpstr>
      <vt:lpstr>Reading Vocabulary</vt:lpstr>
      <vt:lpstr>Government Intervenes</vt:lpstr>
      <vt:lpstr>Socratic Seminar</vt:lpstr>
      <vt:lpstr>Socratic Seminar</vt:lpstr>
      <vt:lpstr>Robber Barron or Captian</vt:lpstr>
      <vt:lpstr>Liberty </vt:lpstr>
      <vt:lpstr>Text to Text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Josh Garner</dc:creator>
  <cp:lastModifiedBy>Josh Garner</cp:lastModifiedBy>
  <cp:revision>9</cp:revision>
  <dcterms:created xsi:type="dcterms:W3CDTF">2013-10-25T12:15:35Z</dcterms:created>
  <dcterms:modified xsi:type="dcterms:W3CDTF">2013-10-26T01:59:05Z</dcterms:modified>
</cp:coreProperties>
</file>