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62" r:id="rId2"/>
    <p:sldId id="263" r:id="rId3"/>
    <p:sldId id="256" r:id="rId4"/>
    <p:sldId id="257" r:id="rId5"/>
    <p:sldId id="258" r:id="rId6"/>
    <p:sldId id="259" r:id="rId7"/>
    <p:sldId id="261" r:id="rId8"/>
    <p:sldId id="260" r:id="rId9"/>
    <p:sldId id="264" r:id="rId10"/>
    <p:sldId id="266" r:id="rId11"/>
    <p:sldId id="265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4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37366-1537-1C4D-98E5-6A83B76879B9}" type="datetimeFigureOut">
              <a:rPr lang="en-US" smtClean="0"/>
              <a:t>1/30/14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652FD-7DE9-0F44-9123-2520343ED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53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C1DC0-E1C5-1E42-9948-01EA314612FC}" type="datetimeFigureOut">
              <a:rPr lang="en-US" smtClean="0"/>
              <a:t>1/29/14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FABB1-1757-284E-BE18-DB4D614C0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9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 movie through</a:t>
            </a:r>
            <a:r>
              <a:rPr lang="en-US" baseline="0" dirty="0" smtClean="0"/>
              <a:t> 54 seconds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FABB1-1757-284E-BE18-DB4D614C07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52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08A0-FC4B-0D4A-BDAA-7DB712171B00}" type="datetimeFigureOut">
              <a:rPr lang="en-US" smtClean="0"/>
              <a:t>1/29/14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7427B-C77A-C241-9366-C7AE07389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08A0-FC4B-0D4A-BDAA-7DB712171B00}" type="datetimeFigureOut">
              <a:rPr lang="en-US" smtClean="0"/>
              <a:t>1/29/14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7427B-C77A-C241-9366-C7AE07389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08A0-FC4B-0D4A-BDAA-7DB712171B00}" type="datetimeFigureOut">
              <a:rPr lang="en-US" smtClean="0"/>
              <a:t>1/29/14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7427B-C77A-C241-9366-C7AE07389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08A0-FC4B-0D4A-BDAA-7DB712171B00}" type="datetimeFigureOut">
              <a:rPr lang="en-US" smtClean="0"/>
              <a:t>1/29/14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7427B-C77A-C241-9366-C7AE07389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08A0-FC4B-0D4A-BDAA-7DB712171B00}" type="datetimeFigureOut">
              <a:rPr lang="en-US" smtClean="0"/>
              <a:t>1/29/14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7427B-C77A-C241-9366-C7AE07389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08A0-FC4B-0D4A-BDAA-7DB712171B00}" type="datetimeFigureOut">
              <a:rPr lang="en-US" smtClean="0"/>
              <a:t>1/29/14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7427B-C77A-C241-9366-C7AE07389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08A0-FC4B-0D4A-BDAA-7DB712171B00}" type="datetimeFigureOut">
              <a:rPr lang="en-US" smtClean="0"/>
              <a:t>1/29/14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7427B-C77A-C241-9366-C7AE07389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08A0-FC4B-0D4A-BDAA-7DB712171B00}" type="datetimeFigureOut">
              <a:rPr lang="en-US" smtClean="0"/>
              <a:t>1/29/14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7427B-C77A-C241-9366-C7AE07389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08A0-FC4B-0D4A-BDAA-7DB712171B00}" type="datetimeFigureOut">
              <a:rPr lang="en-US" smtClean="0"/>
              <a:t>1/29/14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7427B-C77A-C241-9366-C7AE07389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08A0-FC4B-0D4A-BDAA-7DB712171B00}" type="datetimeFigureOut">
              <a:rPr lang="en-US" smtClean="0"/>
              <a:t>1/29/14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7427B-C77A-C241-9366-C7AE073899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08A0-FC4B-0D4A-BDAA-7DB712171B00}" type="datetimeFigureOut">
              <a:rPr lang="en-US" smtClean="0"/>
              <a:t>1/29/14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7427B-C77A-C241-9366-C7AE073899D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517427B-C77A-C241-9366-C7AE073899D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4B908A0-FC4B-0D4A-BDAA-7DB712171B00}" type="datetimeFigureOut">
              <a:rPr lang="en-US" smtClean="0"/>
              <a:t>1/29/14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Essay rewrite due today!!  If I missed yours turn it in </a:t>
            </a:r>
          </a:p>
          <a:p>
            <a:r>
              <a:rPr lang="en-US" dirty="0" smtClean="0"/>
              <a:t>Quiz on Peace Treaty</a:t>
            </a:r>
          </a:p>
          <a:p>
            <a:r>
              <a:rPr lang="en-US" dirty="0" smtClean="0"/>
              <a:t>Introduction to the 1920’s </a:t>
            </a:r>
          </a:p>
          <a:p>
            <a:pPr lvl="1"/>
            <a:r>
              <a:rPr lang="en-US" dirty="0" err="1" smtClean="0"/>
              <a:t>Returnt</a:t>
            </a:r>
            <a:r>
              <a:rPr lang="en-US" dirty="0" smtClean="0"/>
              <a:t> to Normalcy </a:t>
            </a:r>
          </a:p>
          <a:p>
            <a:r>
              <a:rPr lang="en-US" dirty="0" smtClean="0"/>
              <a:t>The Scopes Trial</a:t>
            </a:r>
          </a:p>
          <a:p>
            <a:pPr lvl="1"/>
            <a:r>
              <a:rPr lang="en-US" dirty="0" smtClean="0"/>
              <a:t>What clashes between different points of view are brought up in this trial? </a:t>
            </a:r>
          </a:p>
          <a:p>
            <a:r>
              <a:rPr lang="en-US" dirty="0" smtClean="0"/>
              <a:t>Primary Source Analysis</a:t>
            </a:r>
          </a:p>
          <a:p>
            <a:r>
              <a:rPr lang="en-US" dirty="0" smtClean="0"/>
              <a:t>Group Work </a:t>
            </a:r>
          </a:p>
          <a:p>
            <a:r>
              <a:rPr lang="en-US" dirty="0" smtClean="0"/>
              <a:t>HW:  Find 2 articles in the Editorial/Opinion Section of the news paper where they author makes an argument for an issue</a:t>
            </a:r>
          </a:p>
          <a:p>
            <a:pPr lvl="1"/>
            <a:r>
              <a:rPr lang="en-US" dirty="0" smtClean="0"/>
              <a:t>Who is the source, What is his thesis statement? What evidence does his use to support it?  It it convincing? 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01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evidence can we find that the Scopes trial shows us conflicts between different parts of society?</a:t>
            </a:r>
          </a:p>
          <a:p>
            <a:endParaRPr lang="en-US" dirty="0"/>
          </a:p>
          <a:p>
            <a:r>
              <a:rPr lang="en-US" dirty="0" smtClean="0"/>
              <a:t>Conservative</a:t>
            </a:r>
          </a:p>
          <a:p>
            <a:r>
              <a:rPr lang="en-US" dirty="0" smtClean="0"/>
              <a:t>Progressive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43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person has a different perspective on the trial</a:t>
            </a:r>
          </a:p>
          <a:p>
            <a:r>
              <a:rPr lang="en-US" dirty="0" smtClean="0"/>
              <a:t>Source your document:  </a:t>
            </a:r>
          </a:p>
          <a:p>
            <a:pPr lvl="1"/>
            <a:r>
              <a:rPr lang="en-US" dirty="0" smtClean="0"/>
              <a:t>Who wrote it?  What is their perspective?  What do you think their Bias would be (are they for John Scopes  or </a:t>
            </a:r>
            <a:r>
              <a:rPr lang="en-US" dirty="0" err="1" smtClean="0"/>
              <a:t>Tennesssee</a:t>
            </a:r>
            <a:r>
              <a:rPr lang="en-US" dirty="0" smtClean="0"/>
              <a:t> Law) </a:t>
            </a:r>
          </a:p>
          <a:p>
            <a:r>
              <a:rPr lang="en-US" dirty="0" smtClean="0"/>
              <a:t>Read your document 1 time through</a:t>
            </a:r>
          </a:p>
          <a:p>
            <a:r>
              <a:rPr lang="en-US" dirty="0" smtClean="0"/>
              <a:t>Read your document a second time</a:t>
            </a:r>
          </a:p>
          <a:p>
            <a:pPr lvl="1"/>
            <a:r>
              <a:rPr lang="en-US" dirty="0" smtClean="0"/>
              <a:t>Underline 2-3 key phrases in your document that stand out to you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91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Document Groups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person in your groups Pick 1 quote you underlined</a:t>
            </a:r>
          </a:p>
          <a:p>
            <a:pPr lvl="1"/>
            <a:r>
              <a:rPr lang="en-US" dirty="0" smtClean="0"/>
              <a:t>1 minute to read your quote and explain why you think its an important quote</a:t>
            </a:r>
          </a:p>
          <a:p>
            <a:pPr lvl="1"/>
            <a:r>
              <a:rPr lang="en-US" dirty="0" smtClean="0"/>
              <a:t>1 minute for group to respond to quote</a:t>
            </a:r>
          </a:p>
          <a:p>
            <a:pPr lvl="1"/>
            <a:r>
              <a:rPr lang="en-US" dirty="0" smtClean="0"/>
              <a:t>Repeat this for each person in the group </a:t>
            </a:r>
          </a:p>
          <a:p>
            <a:pPr lvl="1"/>
            <a:r>
              <a:rPr lang="en-US" dirty="0" smtClean="0"/>
              <a:t>Each person must share a different quote </a:t>
            </a:r>
          </a:p>
          <a:p>
            <a:r>
              <a:rPr lang="en-US" dirty="0" smtClean="0"/>
              <a:t>On 1 </a:t>
            </a:r>
            <a:r>
              <a:rPr lang="en-US" dirty="0"/>
              <a:t>post-it answer the following </a:t>
            </a:r>
            <a:r>
              <a:rPr lang="en-US" dirty="0" smtClean="0"/>
              <a:t>questions. Everyone in the group should have the same answers</a:t>
            </a:r>
            <a:endParaRPr lang="en-US" dirty="0"/>
          </a:p>
          <a:p>
            <a:pPr lvl="1"/>
            <a:r>
              <a:rPr lang="en-US" dirty="0"/>
              <a:t>Who is the audience? </a:t>
            </a:r>
          </a:p>
          <a:p>
            <a:pPr lvl="1"/>
            <a:r>
              <a:rPr lang="en-US" dirty="0"/>
              <a:t>What is the main argument of your document? In 1 sentence</a:t>
            </a:r>
          </a:p>
          <a:p>
            <a:pPr lvl="1"/>
            <a:r>
              <a:rPr lang="en-US" dirty="0"/>
              <a:t> What problems does your author see with American Society?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Share your post-it with your groups</a:t>
            </a:r>
          </a:p>
          <a:p>
            <a:r>
              <a:rPr lang="en-US" dirty="0" smtClean="0"/>
              <a:t>Make sure to explain the main idea of your document</a:t>
            </a:r>
          </a:p>
          <a:p>
            <a:r>
              <a:rPr lang="en-US" dirty="0" smtClean="0"/>
              <a:t>Place you post it on the continuum </a:t>
            </a:r>
          </a:p>
          <a:p>
            <a:pPr lvl="1"/>
            <a:r>
              <a:rPr lang="en-US" dirty="0" smtClean="0"/>
              <a:t>Conservative  ---------------- Progressive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30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write in your notebooks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 smtClean="0"/>
              <a:t>Based on your discussion with your group members:</a:t>
            </a:r>
          </a:p>
          <a:p>
            <a:r>
              <a:rPr lang="en-US" b="1" dirty="0" smtClean="0"/>
              <a:t> </a:t>
            </a:r>
            <a:r>
              <a:rPr lang="en-US" b="1" dirty="0"/>
              <a:t>Summarize the main conservative and progressive arguments in the scopes monkey trial</a:t>
            </a:r>
            <a:endParaRPr lang="en-US" dirty="0"/>
          </a:p>
          <a:p>
            <a:r>
              <a:rPr lang="en-US" b="1" dirty="0"/>
              <a:t>Based on the evidence, what do you think will be the result of the trial: Will Scopes be convicted, or will the law be overturned?  </a:t>
            </a: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T</a:t>
            </a:r>
            <a:r>
              <a:rPr lang="en-US" b="1" dirty="0" smtClean="0"/>
              <a:t>he </a:t>
            </a:r>
            <a:r>
              <a:rPr lang="en-US" b="1" dirty="0"/>
              <a:t>law is upheld until </a:t>
            </a:r>
            <a:r>
              <a:rPr lang="en-US" b="1" dirty="0" smtClean="0"/>
              <a:t>1967 </a:t>
            </a:r>
            <a:r>
              <a:rPr lang="en-US" b="1" dirty="0" err="1" smtClean="0"/>
              <a:t>inTennessee</a:t>
            </a:r>
            <a:r>
              <a:rPr lang="en-US" b="1" dirty="0"/>
              <a:t>, evolution is not taught in the school system.  Several other states pass similar laws that last until the </a:t>
            </a:r>
            <a:r>
              <a:rPr lang="en-US" b="1" dirty="0" smtClean="0"/>
              <a:t>1970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7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Peace Treaty Quiz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1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1920s: Return to Normalcy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Normalcy?  </a:t>
            </a:r>
          </a:p>
          <a:p>
            <a:r>
              <a:rPr lang="en-US" dirty="0" smtClean="0"/>
              <a:t>How were things before the war?</a:t>
            </a:r>
          </a:p>
          <a:p>
            <a:pPr lvl="1"/>
            <a:r>
              <a:rPr lang="en-US" dirty="0" smtClean="0"/>
              <a:t>What conflicts are going on in the US that we have covered so far that have not been resolved?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1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u="sng" dirty="0" smtClean="0"/>
              <a:t>Return to Normalcy:</a:t>
            </a:r>
          </a:p>
          <a:p>
            <a:r>
              <a:rPr lang="en-US" dirty="0" smtClean="0"/>
              <a:t>Isolationism </a:t>
            </a:r>
            <a:r>
              <a:rPr lang="en-US" dirty="0" err="1" smtClean="0"/>
              <a:t>vs</a:t>
            </a:r>
            <a:r>
              <a:rPr lang="en-US" dirty="0" smtClean="0"/>
              <a:t> Foreign Relations </a:t>
            </a:r>
            <a:endParaRPr lang="en-US" dirty="0" smtClean="0"/>
          </a:p>
          <a:p>
            <a:r>
              <a:rPr lang="en-US" dirty="0" smtClean="0"/>
              <a:t>Nativism </a:t>
            </a:r>
            <a:endParaRPr lang="en-US" dirty="0" smtClean="0"/>
          </a:p>
          <a:p>
            <a:r>
              <a:rPr lang="en-US" dirty="0" smtClean="0"/>
              <a:t>Segregation &amp; Racism </a:t>
            </a:r>
          </a:p>
          <a:p>
            <a:r>
              <a:rPr lang="en-US" dirty="0" smtClean="0"/>
              <a:t>Labor </a:t>
            </a:r>
            <a:r>
              <a:rPr lang="en-US" dirty="0" err="1" smtClean="0"/>
              <a:t>vs</a:t>
            </a:r>
            <a:r>
              <a:rPr lang="en-US" dirty="0" smtClean="0"/>
              <a:t> Big Business </a:t>
            </a:r>
          </a:p>
          <a:p>
            <a:r>
              <a:rPr lang="en-US" dirty="0" smtClean="0"/>
              <a:t>Gov’t </a:t>
            </a:r>
            <a:r>
              <a:rPr lang="en-US" dirty="0" err="1" smtClean="0"/>
              <a:t>vs</a:t>
            </a:r>
            <a:r>
              <a:rPr lang="en-US" dirty="0" smtClean="0"/>
              <a:t> the People </a:t>
            </a:r>
          </a:p>
          <a:p>
            <a:pPr lvl="1"/>
            <a:r>
              <a:rPr lang="en-US" dirty="0" smtClean="0"/>
              <a:t>Communism &amp; Socialism </a:t>
            </a:r>
            <a:endParaRPr lang="en-US" dirty="0" smtClean="0"/>
          </a:p>
          <a:p>
            <a:r>
              <a:rPr lang="en-US" dirty="0" smtClean="0"/>
              <a:t>Conservatives </a:t>
            </a:r>
            <a:r>
              <a:rPr lang="en-US" dirty="0" err="1" smtClean="0"/>
              <a:t>vs</a:t>
            </a:r>
            <a:r>
              <a:rPr lang="en-US" dirty="0" smtClean="0"/>
              <a:t> Progressives </a:t>
            </a:r>
            <a:endParaRPr lang="en-US" dirty="0" smtClean="0"/>
          </a:p>
          <a:p>
            <a:r>
              <a:rPr lang="en-US" dirty="0" smtClean="0"/>
              <a:t>Religious Tensions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217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Historian’s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smtClean="0"/>
              <a:t>It has often been the case, that after a major national crisis such as a war, </a:t>
            </a:r>
            <a:r>
              <a:rPr lang="en-US" sz="2800" dirty="0" err="1" smtClean="0"/>
              <a:t>Conseravtives</a:t>
            </a:r>
            <a:r>
              <a:rPr lang="en-US" sz="2800" dirty="0" smtClean="0"/>
              <a:t> and Liberals often engage in a battle for control of the culture of the US.  </a:t>
            </a:r>
          </a:p>
          <a:p>
            <a:pPr marL="114300" indent="0">
              <a:buNone/>
            </a:pPr>
            <a:endParaRPr lang="en-US" sz="2800" dirty="0"/>
          </a:p>
          <a:p>
            <a:pPr marL="114300" indent="0">
              <a:buNone/>
            </a:pPr>
            <a:r>
              <a:rPr lang="en-US" sz="2800" dirty="0" smtClean="0"/>
              <a:t>Is this the case? </a:t>
            </a:r>
          </a:p>
          <a:p>
            <a:pPr marL="114300" indent="0">
              <a:buNone/>
            </a:pPr>
            <a:r>
              <a:rPr lang="en-US" sz="2800" dirty="0" smtClean="0"/>
              <a:t>Can we find evidence in the 1920’s of this battle?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502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565" b="10023"/>
          <a:stretch/>
        </p:blipFill>
        <p:spPr>
          <a:xfrm>
            <a:off x="784731" y="1411"/>
            <a:ext cx="7825277" cy="6625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2110" y="1229216"/>
            <a:ext cx="2785963" cy="156966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 what </a:t>
            </a:r>
            <a:r>
              <a:rPr lang="en-US" sz="2400" dirty="0" smtClean="0"/>
              <a:t>point do you see a big jump in the numbers</a:t>
            </a:r>
            <a:endParaRPr lang="en-US" dirty="0"/>
          </a:p>
          <a:p>
            <a:pPr algn="ctr"/>
            <a:r>
              <a:rPr lang="en-US" sz="2400" dirty="0" smtClean="0"/>
              <a:t>Why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344982" y="4019951"/>
            <a:ext cx="1946076" cy="6350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6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Headlines in US after 2001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14300" indent="0">
              <a:lnSpc>
                <a:spcPct val="140000"/>
              </a:lnSpc>
              <a:buNone/>
            </a:pPr>
            <a:r>
              <a:rPr lang="en-US" sz="3200" u="sng" dirty="0" smtClean="0">
                <a:latin typeface="Courier"/>
                <a:cs typeface="Courier"/>
              </a:rPr>
              <a:t>Kansas education school board votes on standards that doubt the validity of Darwin</a:t>
            </a:r>
          </a:p>
          <a:p>
            <a:pPr marL="114300" indent="0">
              <a:lnSpc>
                <a:spcPct val="140000"/>
              </a:lnSpc>
              <a:buNone/>
            </a:pPr>
            <a:endParaRPr lang="en-US" sz="3200" u="sng" dirty="0" smtClean="0">
              <a:latin typeface="Courier"/>
              <a:cs typeface="Courier"/>
            </a:endParaRPr>
          </a:p>
          <a:p>
            <a:pPr marL="114300" indent="0">
              <a:lnSpc>
                <a:spcPct val="140000"/>
              </a:lnSpc>
              <a:buNone/>
            </a:pPr>
            <a:r>
              <a:rPr lang="en-US" sz="3200" u="sng" dirty="0" smtClean="0">
                <a:latin typeface="Courier"/>
                <a:cs typeface="Courier"/>
              </a:rPr>
              <a:t>Judge Rules against teaching of “Religious Alternative” to Evolution in Pennsylvania Schools </a:t>
            </a:r>
            <a:endParaRPr lang="en-US" sz="3200" u="sng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2913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1920’s : An 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copes Trial.mo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93738"/>
            <a:ext cx="7772400" cy="4318000"/>
          </a:xfrm>
        </p:spPr>
      </p:pic>
    </p:spTree>
    <p:extLst>
      <p:ext uri="{BB962C8B-B14F-4D97-AF65-F5344CB8AC3E}">
        <p14:creationId xmlns:p14="http://schemas.microsoft.com/office/powerpoint/2010/main" val="395907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Scopes Monkey Trial 1925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John Scopes was asked to protest a law banning the teaching of </a:t>
            </a:r>
            <a:r>
              <a:rPr lang="en-US" dirty="0" err="1" smtClean="0"/>
              <a:t>evoltuion</a:t>
            </a:r>
            <a:r>
              <a:rPr lang="en-US" dirty="0" smtClean="0"/>
              <a:t> in Tennessee Public Schools </a:t>
            </a:r>
          </a:p>
          <a:p>
            <a:r>
              <a:rPr lang="en-US" dirty="0" smtClean="0"/>
              <a:t>Went to court for teaching </a:t>
            </a:r>
            <a:r>
              <a:rPr lang="en-US" dirty="0" err="1" smtClean="0"/>
              <a:t>evoltuion</a:t>
            </a:r>
            <a:r>
              <a:rPr lang="en-US" dirty="0" smtClean="0"/>
              <a:t> and breaking the law</a:t>
            </a:r>
          </a:p>
          <a:p>
            <a:pPr marL="114300" indent="0">
              <a:buNone/>
            </a:pPr>
            <a:r>
              <a:rPr lang="en-US" dirty="0" smtClean="0"/>
              <a:t>John Scopes  </a:t>
            </a:r>
            <a:r>
              <a:rPr lang="en-US" dirty="0" err="1" smtClean="0"/>
              <a:t>vs</a:t>
            </a:r>
            <a:r>
              <a:rPr lang="en-US" dirty="0" smtClean="0"/>
              <a:t> State of Tennessee  </a:t>
            </a:r>
          </a:p>
          <a:p>
            <a:r>
              <a:rPr lang="en-US" dirty="0" smtClean="0"/>
              <a:t>What happened?</a:t>
            </a:r>
          </a:p>
          <a:p>
            <a:r>
              <a:rPr lang="en-US" dirty="0" smtClean="0"/>
              <a:t>Why did it happen?  </a:t>
            </a:r>
          </a:p>
          <a:p>
            <a:r>
              <a:rPr lang="en-US" dirty="0" smtClean="0"/>
              <a:t>Why should we care?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188" y="3225800"/>
            <a:ext cx="2565400" cy="317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01" y="4376585"/>
            <a:ext cx="35433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8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1217</TotalTime>
  <Words>648</Words>
  <Application>Microsoft Macintosh PowerPoint</Application>
  <PresentationFormat>On-screen Show (4:3)</PresentationFormat>
  <Paragraphs>80</Paragraphs>
  <Slides>15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Adjacency</vt:lpstr>
      <vt:lpstr>Agenda </vt:lpstr>
      <vt:lpstr>Peace Treaty Quiz </vt:lpstr>
      <vt:lpstr>1920s: Return to Normalcy</vt:lpstr>
      <vt:lpstr>Normalcy</vt:lpstr>
      <vt:lpstr>A Historian’s Analysis</vt:lpstr>
      <vt:lpstr>PowerPoint Presentation</vt:lpstr>
      <vt:lpstr>Headlines in US after 2001 </vt:lpstr>
      <vt:lpstr>1920’s : An Introduction</vt:lpstr>
      <vt:lpstr>Scopes Monkey Trial 1925</vt:lpstr>
      <vt:lpstr>The Question</vt:lpstr>
      <vt:lpstr>Document Analysis</vt:lpstr>
      <vt:lpstr>Same Document Groups </vt:lpstr>
      <vt:lpstr>Different Group</vt:lpstr>
      <vt:lpstr>Quick write in your notebooks </vt:lpstr>
      <vt:lpstr>What happened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1920s: Return to Normalcy</dc:title>
  <dc:creator>Josh Garner</dc:creator>
  <cp:lastModifiedBy>Josh Garner</cp:lastModifiedBy>
  <cp:revision>9</cp:revision>
  <cp:lastPrinted>2014-01-30T14:00:53Z</cp:lastPrinted>
  <dcterms:created xsi:type="dcterms:W3CDTF">2014-01-29T17:47:59Z</dcterms:created>
  <dcterms:modified xsi:type="dcterms:W3CDTF">2014-01-30T14:05:37Z</dcterms:modified>
</cp:coreProperties>
</file>