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FC672-2A00-A94C-8FE6-6D9D7D7F4223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0C9DF-91C1-524D-9034-703EB47E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Causes:</a:t>
            </a:r>
          </a:p>
          <a:p>
            <a:r>
              <a:rPr lang="en-US" dirty="0" smtClean="0"/>
              <a:t>1. Japanese </a:t>
            </a:r>
            <a:r>
              <a:rPr lang="en-US" dirty="0" err="1" smtClean="0"/>
              <a:t>Industrailization</a:t>
            </a:r>
            <a:r>
              <a:rPr lang="en-US" baseline="0" dirty="0" smtClean="0"/>
              <a:t> &amp; Ambitions combined with tense relations with western nations for power</a:t>
            </a:r>
          </a:p>
          <a:p>
            <a:r>
              <a:rPr lang="en-US" dirty="0" smtClean="0"/>
              <a:t>2. Failure</a:t>
            </a:r>
            <a:r>
              <a:rPr lang="en-US" baseline="0" dirty="0" smtClean="0"/>
              <a:t> of the Treaty of </a:t>
            </a:r>
            <a:r>
              <a:rPr lang="en-US" baseline="0" dirty="0" err="1" smtClean="0"/>
              <a:t>Versaille</a:t>
            </a:r>
            <a:r>
              <a:rPr lang="en-US" baseline="0" dirty="0" smtClean="0"/>
              <a:t> to provide for a reasonable peace that helped all nations. The German war guilt left serious animosity </a:t>
            </a:r>
          </a:p>
          <a:p>
            <a:r>
              <a:rPr lang="en-US" baseline="0" dirty="0" smtClean="0"/>
              <a:t>3. The Great Depression leaves much of the modern world with serious economic problems looking for solutions. This cause political unrest and allow dictators to come to power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0C9DF-91C1-524D-9034-703EB47EF5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3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New Unit???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9775" y="1809750"/>
            <a:ext cx="7662864" cy="4227513"/>
          </a:xfrm>
        </p:spPr>
        <p:txBody>
          <a:bodyPr/>
          <a:lstStyle/>
          <a:p>
            <a:r>
              <a:rPr lang="en-US" dirty="0" smtClean="0"/>
              <a:t>What do these dates have in common? </a:t>
            </a:r>
          </a:p>
          <a:p>
            <a:r>
              <a:rPr lang="en-US" dirty="0" smtClean="0"/>
              <a:t>September 1931 </a:t>
            </a:r>
          </a:p>
          <a:p>
            <a:r>
              <a:rPr lang="en-US" dirty="0" smtClean="0"/>
              <a:t>July 1936 </a:t>
            </a:r>
          </a:p>
          <a:p>
            <a:r>
              <a:rPr lang="en-US" dirty="0" smtClean="0"/>
              <a:t>July 1937</a:t>
            </a:r>
          </a:p>
          <a:p>
            <a:r>
              <a:rPr lang="en-US" dirty="0" smtClean="0"/>
              <a:t>September 1939</a:t>
            </a:r>
          </a:p>
          <a:p>
            <a:r>
              <a:rPr lang="en-US" dirty="0" smtClean="0"/>
              <a:t>December 1941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1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of Communist Russia in 1930’s &amp; 40’s </a:t>
            </a:r>
          </a:p>
          <a:p>
            <a:r>
              <a:rPr lang="en-US" dirty="0" smtClean="0"/>
              <a:t>Killed more people than Hitler! </a:t>
            </a:r>
          </a:p>
          <a:p>
            <a:r>
              <a:rPr lang="en-US" dirty="0" smtClean="0"/>
              <a:t>Mass Murdering </a:t>
            </a:r>
            <a:r>
              <a:rPr lang="en-US" dirty="0" smtClean="0"/>
              <a:t>Psychopath </a:t>
            </a:r>
          </a:p>
          <a:p>
            <a:r>
              <a:rPr lang="en-US" dirty="0" smtClean="0"/>
              <a:t>Lenin said of Stalin “If there is one person who should not be in charge of Russia after I die, its Stalin. He’s not very smart and emotionally unstable”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7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</a:p>
          <a:p>
            <a:r>
              <a:rPr lang="en-US" dirty="0" err="1" smtClean="0"/>
              <a:t>Prezis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Great War Part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</a:p>
          <a:p>
            <a:r>
              <a:rPr lang="en-US" dirty="0" smtClean="0"/>
              <a:t>WWII Timeline research</a:t>
            </a:r>
          </a:p>
          <a:p>
            <a:pPr lvl="1"/>
            <a:r>
              <a:rPr lang="en-US" dirty="0" smtClean="0"/>
              <a:t>HW: Completed Project Due Monday in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9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we learned about the Japanese so far in this class?   (Think Tom Cruise Movie) </a:t>
            </a:r>
          </a:p>
          <a:p>
            <a:r>
              <a:rPr lang="en-US" dirty="0" smtClean="0"/>
              <a:t>What were the problems with the Treaty of Versailles (that ended WWI)?</a:t>
            </a:r>
          </a:p>
          <a:p>
            <a:r>
              <a:rPr lang="en-US" dirty="0" smtClean="0"/>
              <a:t>How does the Great Depression affect the world?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7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Dictator</a:t>
            </a:r>
          </a:p>
          <a:p>
            <a:r>
              <a:rPr lang="en-US" dirty="0" smtClean="0"/>
              <a:t>Totalitarianism</a:t>
            </a:r>
          </a:p>
          <a:p>
            <a:r>
              <a:rPr lang="en-US" dirty="0" smtClean="0"/>
              <a:t>Fascism </a:t>
            </a:r>
          </a:p>
          <a:p>
            <a:r>
              <a:rPr lang="en-US" dirty="0" smtClean="0"/>
              <a:t>Mussolini </a:t>
            </a:r>
          </a:p>
          <a:p>
            <a:r>
              <a:rPr lang="en-US" dirty="0" smtClean="0"/>
              <a:t>Hitler</a:t>
            </a:r>
          </a:p>
          <a:p>
            <a:r>
              <a:rPr lang="en-US" dirty="0"/>
              <a:t>Stalin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2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Dictator</a:t>
            </a:r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994" r="-12399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937250" y="3190875"/>
            <a:ext cx="215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ruler with total control, who does not rule with the consent of the people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6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Totalitarianism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that holds all power of all aspects of the people’s lives.  (People get no say in laws and government actions)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2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Fascism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Italy by Mussolini in the 1920’s </a:t>
            </a:r>
          </a:p>
          <a:p>
            <a:r>
              <a:rPr lang="en-US" dirty="0" smtClean="0"/>
              <a:t> A totalitarian form of government that creates a religious like fervor for the country and its leader. </a:t>
            </a:r>
          </a:p>
          <a:p>
            <a:pPr lvl="1"/>
            <a:r>
              <a:rPr lang="en-US" dirty="0" smtClean="0"/>
              <a:t>People must “worship” the country</a:t>
            </a:r>
          </a:p>
          <a:p>
            <a:pPr lvl="1"/>
            <a:r>
              <a:rPr lang="en-US" dirty="0" smtClean="0"/>
              <a:t>People are taught to persecute anyone who is different or disagrees with the state </a:t>
            </a:r>
          </a:p>
          <a:p>
            <a:pPr lvl="1"/>
            <a:r>
              <a:rPr lang="en-US" dirty="0" smtClean="0"/>
              <a:t>People are taught to fight for their country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8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Mussolini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Italian leader who founded Fascism in Italy in order to reform then country </a:t>
            </a:r>
          </a:p>
          <a:p>
            <a:r>
              <a:rPr lang="en-US" dirty="0" smtClean="0"/>
              <a:t>Responded to World Wide Depression with Fascism </a:t>
            </a:r>
          </a:p>
          <a:p>
            <a:r>
              <a:rPr lang="en-US" dirty="0" smtClean="0"/>
              <a:t>Allied with Hitler during WWII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1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Disaffected by Germanys loss and surrender during WWI</a:t>
            </a:r>
          </a:p>
          <a:p>
            <a:r>
              <a:rPr lang="en-US" dirty="0" smtClean="0"/>
              <a:t>Rises to power and eliminates </a:t>
            </a:r>
            <a:r>
              <a:rPr lang="en-US" dirty="0" err="1" smtClean="0"/>
              <a:t>democractic</a:t>
            </a:r>
            <a:r>
              <a:rPr lang="en-US" dirty="0" smtClean="0"/>
              <a:t> government in Germany </a:t>
            </a:r>
          </a:p>
          <a:p>
            <a:r>
              <a:rPr lang="en-US" dirty="0" smtClean="0"/>
              <a:t>Copies Mussolini’s fascists philosophy </a:t>
            </a:r>
          </a:p>
          <a:p>
            <a:r>
              <a:rPr lang="en-US" dirty="0" smtClean="0"/>
              <a:t>More to come….Mass Murdering </a:t>
            </a:r>
            <a:r>
              <a:rPr lang="en-US" dirty="0" smtClean="0"/>
              <a:t>Psychopath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9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2273</TotalTime>
  <Words>387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Genesis</vt:lpstr>
      <vt:lpstr>Warm Up: New Unit???</vt:lpstr>
      <vt:lpstr>Agenda</vt:lpstr>
      <vt:lpstr>Causes</vt:lpstr>
      <vt:lpstr>Key Vocabulary </vt:lpstr>
      <vt:lpstr>Dictator</vt:lpstr>
      <vt:lpstr>Totalitarianism </vt:lpstr>
      <vt:lpstr>Fascism </vt:lpstr>
      <vt:lpstr>Mussolini </vt:lpstr>
      <vt:lpstr>Hitler </vt:lpstr>
      <vt:lpstr>Stalin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New Unit???</dc:title>
  <dc:creator>Josh Garner</dc:creator>
  <cp:lastModifiedBy>Josh Garner</cp:lastModifiedBy>
  <cp:revision>9</cp:revision>
  <dcterms:created xsi:type="dcterms:W3CDTF">2014-03-13T11:59:46Z</dcterms:created>
  <dcterms:modified xsi:type="dcterms:W3CDTF">2014-03-16T18:20:55Z</dcterms:modified>
</cp:coreProperties>
</file>