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80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C5542-E05C-8A4B-9E73-4FB6892C6113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E63B9-F315-CB45-97CB-2AD9D74E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4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video segment here:</a:t>
            </a:r>
            <a:r>
              <a:rPr lang="en-US" baseline="0" dirty="0" smtClean="0"/>
              <a:t>  http://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</a:t>
            </a:r>
            <a:r>
              <a:rPr lang="en-US" baseline="0" dirty="0" err="1" smtClean="0"/>
              <a:t>GGRgzFLcMMQ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3B9-F315-CB45-97CB-2AD9D74E58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1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=a4ezRTvDrqw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3B9-F315-CB45-97CB-2AD9D74E58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10/29/13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3" y="162170"/>
            <a:ext cx="4585055" cy="3275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573" y="2955563"/>
            <a:ext cx="5749596" cy="358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1014" y="694481"/>
            <a:ext cx="3671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happening in these scenes?  Be detailed in your descriptions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22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Virgin </a:t>
            </a:r>
            <a:r>
              <a:rPr lang="en-US" dirty="0" smtClean="0"/>
              <a:t>Birth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Divine </a:t>
            </a:r>
            <a:r>
              <a:rPr lang="en-US" dirty="0"/>
              <a:t>Savior of mankind</a:t>
            </a:r>
          </a:p>
          <a:p>
            <a:r>
              <a:rPr lang="en-US" dirty="0" smtClean="0"/>
              <a:t>Battle </a:t>
            </a:r>
            <a:r>
              <a:rPr lang="en-US" dirty="0"/>
              <a:t>of God </a:t>
            </a:r>
            <a:r>
              <a:rPr lang="en-US" dirty="0" err="1"/>
              <a:t>vs</a:t>
            </a:r>
            <a:r>
              <a:rPr lang="en-US" dirty="0"/>
              <a:t> Evil until a cosmic Judgment day at the end of time</a:t>
            </a:r>
          </a:p>
          <a:p>
            <a:r>
              <a:rPr lang="en-US" dirty="0"/>
              <a:t>The Devil is battling for the soul of people against a moral, loving god</a:t>
            </a:r>
          </a:p>
          <a:p>
            <a:r>
              <a:rPr lang="en-US" dirty="0"/>
              <a:t>Bad people go to hell, </a:t>
            </a:r>
            <a:r>
              <a:rPr lang="en-US" dirty="0" smtClean="0"/>
              <a:t>good </a:t>
            </a:r>
            <a:r>
              <a:rPr lang="en-US" dirty="0"/>
              <a:t>people are redeemed and go to </a:t>
            </a:r>
            <a:r>
              <a:rPr lang="en-US" dirty="0" smtClean="0"/>
              <a:t>heaven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Beliefs of Zoroaster</a:t>
            </a:r>
          </a:p>
        </p:txBody>
      </p:sp>
    </p:spTree>
    <p:extLst>
      <p:ext uri="{BB962C8B-B14F-4D97-AF65-F5344CB8AC3E}">
        <p14:creationId xmlns:p14="http://schemas.microsoft.com/office/powerpoint/2010/main" val="21229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no concept of afterlife in the Hebrew Bible</a:t>
            </a:r>
          </a:p>
          <a:p>
            <a:pPr lvl="1"/>
            <a:r>
              <a:rPr lang="en-US" dirty="0" smtClean="0"/>
              <a:t>Satan is not the Devil and is barely mentioned</a:t>
            </a:r>
          </a:p>
          <a:p>
            <a:r>
              <a:rPr lang="en-US" dirty="0" smtClean="0"/>
              <a:t>Later writings of Jews while they are in contact with Persians show evidence of Zoroastrian thought</a:t>
            </a:r>
          </a:p>
          <a:p>
            <a:pPr lvl="1"/>
            <a:r>
              <a:rPr lang="en-US" dirty="0" smtClean="0"/>
              <a:t>Hebrew Texts were not put into finalized form until after Cyrus the Great…..</a:t>
            </a:r>
          </a:p>
          <a:p>
            <a:r>
              <a:rPr lang="en-US" dirty="0" smtClean="0"/>
              <a:t>Basic structure of Christian thought reflects a heavy Zoroastrian influence</a:t>
            </a:r>
          </a:p>
          <a:p>
            <a:pPr lvl="1"/>
            <a:r>
              <a:rPr lang="en-US" dirty="0" smtClean="0"/>
              <a:t>Did Zoroaster prophesize about the coming of Jesus?</a:t>
            </a:r>
          </a:p>
          <a:p>
            <a:pPr lvl="1"/>
            <a:r>
              <a:rPr lang="en-US" dirty="0" smtClean="0"/>
              <a:t>Did Christians just borrow ideas from Persians?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about 150,000 living in the world today</a:t>
            </a:r>
          </a:p>
          <a:p>
            <a:pPr lvl="1"/>
            <a:r>
              <a:rPr lang="en-US" dirty="0" smtClean="0"/>
              <a:t>Mumbai Indian is the world hub of Zoroastrians </a:t>
            </a:r>
          </a:p>
          <a:p>
            <a:pPr lvl="1"/>
            <a:r>
              <a:rPr lang="en-US" dirty="0" smtClean="0"/>
              <a:t>Eastern Iran has native populations </a:t>
            </a:r>
          </a:p>
          <a:p>
            <a:pPr marL="411480" lvl="1" indent="0">
              <a:buNone/>
            </a:pPr>
            <a:r>
              <a:rPr lang="en-US" dirty="0" smtClean="0"/>
              <a:t>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we know about them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have cause Zoroastrians to decline over time? </a:t>
            </a:r>
          </a:p>
          <a:p>
            <a:r>
              <a:rPr lang="en-US" dirty="0" smtClean="0"/>
              <a:t>What solutions do current Zoroastrians have in order to preserve their religion and culture? </a:t>
            </a:r>
          </a:p>
          <a:p>
            <a:r>
              <a:rPr lang="en-US" dirty="0" smtClean="0"/>
              <a:t>Why is intermarriage a huge issue for them?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Virgin Birth</a:t>
            </a:r>
          </a:p>
          <a:p>
            <a:r>
              <a:rPr lang="en-US" dirty="0" smtClean="0"/>
              <a:t>Divine Savior of mankind</a:t>
            </a:r>
          </a:p>
          <a:p>
            <a:r>
              <a:rPr lang="en-US" dirty="0" smtClean="0"/>
              <a:t>Visit of 3 wise men called Magi</a:t>
            </a:r>
          </a:p>
          <a:p>
            <a:r>
              <a:rPr lang="en-US" dirty="0" smtClean="0"/>
              <a:t>Battle of God </a:t>
            </a:r>
            <a:r>
              <a:rPr lang="en-US" dirty="0" err="1" smtClean="0"/>
              <a:t>vs</a:t>
            </a:r>
            <a:r>
              <a:rPr lang="en-US" dirty="0" smtClean="0"/>
              <a:t> Evil until a cosmic Judgment day at the end of time</a:t>
            </a:r>
          </a:p>
          <a:p>
            <a:r>
              <a:rPr lang="en-US" dirty="0" smtClean="0"/>
              <a:t>The Devil is battling for the soul of people against a moral, loving god</a:t>
            </a:r>
          </a:p>
          <a:p>
            <a:r>
              <a:rPr lang="en-US" dirty="0" smtClean="0"/>
              <a:t>Bad people go to hell, </a:t>
            </a:r>
            <a:r>
              <a:rPr lang="en-US" dirty="0" smtClean="0"/>
              <a:t>good </a:t>
            </a:r>
            <a:r>
              <a:rPr lang="en-US" dirty="0" smtClean="0"/>
              <a:t>people are redeemed and go to heaven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in </a:t>
            </a:r>
            <a:r>
              <a:rPr lang="en-US" dirty="0" smtClean="0">
                <a:solidFill>
                  <a:srgbClr val="FF6600"/>
                </a:solidFill>
              </a:rPr>
              <a:t>Christian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2402" y="249224"/>
            <a:ext cx="2531462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Persian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1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86" t="7261" r="4382" b="7909"/>
          <a:stretch/>
        </p:blipFill>
        <p:spPr>
          <a:xfrm>
            <a:off x="238895" y="278781"/>
            <a:ext cx="8205858" cy="6199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2268" y="3770041"/>
            <a:ext cx="1869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Zoroaster,  Persia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367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Steppes north of Iran</a:t>
            </a:r>
          </a:p>
          <a:p>
            <a:pPr lvl="1"/>
            <a:r>
              <a:rPr lang="en-US" dirty="0" smtClean="0"/>
              <a:t>All modern languages in Europe and India are derived from them</a:t>
            </a:r>
          </a:p>
          <a:p>
            <a:pPr lvl="2"/>
            <a:r>
              <a:rPr lang="en-US" dirty="0" smtClean="0"/>
              <a:t>Indo-European Languages</a:t>
            </a:r>
          </a:p>
          <a:p>
            <a:pPr lvl="1"/>
            <a:r>
              <a:rPr lang="en-US" dirty="0" smtClean="0"/>
              <a:t>Made 2 distinct migrations:</a:t>
            </a:r>
          </a:p>
          <a:p>
            <a:pPr lvl="2"/>
            <a:r>
              <a:rPr lang="en-US" dirty="0" smtClean="0"/>
              <a:t>East into India</a:t>
            </a:r>
          </a:p>
          <a:p>
            <a:pPr lvl="2"/>
            <a:r>
              <a:rPr lang="en-US" dirty="0" smtClean="0"/>
              <a:t>West to Europe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Aryans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12" y="2054579"/>
            <a:ext cx="6045422" cy="3687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8256" y="6146005"/>
            <a:ext cx="381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2000 BCE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78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Caucasian= People from the Caucasus Mountains</a:t>
            </a:r>
          </a:p>
          <a:p>
            <a:r>
              <a:rPr lang="en-US" dirty="0" smtClean="0"/>
              <a:t>Aryan = The Nobel Ones</a:t>
            </a:r>
          </a:p>
          <a:p>
            <a:pPr lvl="1"/>
            <a:r>
              <a:rPr lang="en-US" dirty="0" smtClean="0"/>
              <a:t>Iranian</a:t>
            </a:r>
          </a:p>
          <a:p>
            <a:pPr lvl="1"/>
            <a:r>
              <a:rPr lang="en-US" dirty="0" smtClean="0"/>
              <a:t>Ireland</a:t>
            </a:r>
          </a:p>
          <a:p>
            <a:r>
              <a:rPr lang="en-US" dirty="0" err="1" smtClean="0"/>
              <a:t>Dyaos</a:t>
            </a:r>
            <a:r>
              <a:rPr lang="en-US" dirty="0" smtClean="0"/>
              <a:t> = Aryan higher God = Zeus  </a:t>
            </a:r>
          </a:p>
          <a:p>
            <a:r>
              <a:rPr lang="en-US" dirty="0" err="1" smtClean="0"/>
              <a:t>Ahura</a:t>
            </a:r>
            <a:r>
              <a:rPr lang="en-US" dirty="0" smtClean="0"/>
              <a:t> = Lord</a:t>
            </a:r>
          </a:p>
          <a:p>
            <a:r>
              <a:rPr lang="en-US" dirty="0" smtClean="0"/>
              <a:t>Mazda = Wisdom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Words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66236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Devas (Shiny Ones)  Lesser Gods </a:t>
            </a:r>
          </a:p>
          <a:p>
            <a:pPr lvl="1"/>
            <a:r>
              <a:rPr lang="en-US" dirty="0" smtClean="0"/>
              <a:t>Diva  &amp; Divine come from Indian version of the word</a:t>
            </a:r>
          </a:p>
          <a:p>
            <a:pPr lvl="1"/>
            <a:r>
              <a:rPr lang="en-US" dirty="0" smtClean="0"/>
              <a:t>Devil comes from Iranian version of the word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Familiar Words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 Also Sprach Zarathustra, Op.30_ Einleitung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779838"/>
            <a:ext cx="812800" cy="812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Zoroaster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24370"/>
          <a:stretch/>
        </p:blipFill>
        <p:spPr>
          <a:xfrm>
            <a:off x="2208608" y="1862940"/>
            <a:ext cx="3913984" cy="46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between 1500 BCE &amp; 800 BCE </a:t>
            </a:r>
          </a:p>
          <a:p>
            <a:pPr lvl="1"/>
            <a:r>
              <a:rPr lang="en-US" dirty="0" smtClean="0"/>
              <a:t>?????????  What</a:t>
            </a:r>
          </a:p>
          <a:p>
            <a:r>
              <a:rPr lang="en-US" dirty="0" smtClean="0"/>
              <a:t>Worlds First Prophet</a:t>
            </a:r>
          </a:p>
          <a:p>
            <a:r>
              <a:rPr lang="en-US" dirty="0" smtClean="0"/>
              <a:t>First religious leader of Axial Age</a:t>
            </a:r>
          </a:p>
          <a:p>
            <a:r>
              <a:rPr lang="en-US" dirty="0" smtClean="0"/>
              <a:t>Has a vision by a </a:t>
            </a:r>
            <a:r>
              <a:rPr lang="en-US" dirty="0" smtClean="0"/>
              <a:t>river </a:t>
            </a:r>
            <a:r>
              <a:rPr lang="en-US" dirty="0" smtClean="0"/>
              <a:t>at age 30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Zarathustra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70" y="3514328"/>
            <a:ext cx="3289300" cy="246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2384" y="4127201"/>
            <a:ext cx="28181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Buddha</a:t>
            </a:r>
          </a:p>
          <a:p>
            <a:r>
              <a:rPr lang="en-US" sz="2000" i="1" dirty="0" smtClean="0"/>
              <a:t>Mohammad </a:t>
            </a:r>
          </a:p>
          <a:p>
            <a:r>
              <a:rPr lang="en-US" sz="2000" i="1" dirty="0" smtClean="0"/>
              <a:t>Ezekiel</a:t>
            </a:r>
          </a:p>
          <a:p>
            <a:r>
              <a:rPr lang="en-US" sz="2000" i="1" dirty="0" smtClean="0"/>
              <a:t>Jesus </a:t>
            </a:r>
          </a:p>
          <a:p>
            <a:endParaRPr lang="en-US" sz="2000" i="1" dirty="0"/>
          </a:p>
          <a:p>
            <a:r>
              <a:rPr lang="en-US" sz="2000" i="1" dirty="0" smtClean="0"/>
              <a:t>What will happen to you when you turn 30?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Simplifies the gods to create a “Pre-Monotheism” </a:t>
            </a:r>
          </a:p>
          <a:p>
            <a:r>
              <a:rPr lang="en-US" dirty="0" smtClean="0"/>
              <a:t>Supreme God of Good:  </a:t>
            </a:r>
            <a:r>
              <a:rPr lang="en-US" dirty="0" err="1" smtClean="0"/>
              <a:t>Ahura</a:t>
            </a:r>
            <a:r>
              <a:rPr lang="en-US" dirty="0" smtClean="0"/>
              <a:t>-Mazda </a:t>
            </a:r>
          </a:p>
          <a:p>
            <a:r>
              <a:rPr lang="en-US" dirty="0" smtClean="0"/>
              <a:t>Evil God Deva (Devil) </a:t>
            </a:r>
          </a:p>
          <a:p>
            <a:r>
              <a:rPr lang="en-US" dirty="0" smtClean="0"/>
              <a:t>Humans have a moral choice </a:t>
            </a:r>
          </a:p>
          <a:p>
            <a:pPr marL="0" indent="0">
              <a:buNone/>
            </a:pPr>
            <a:r>
              <a:rPr lang="en-US" dirty="0" smtClean="0"/>
              <a:t>Between good and evil</a:t>
            </a:r>
          </a:p>
          <a:p>
            <a:pPr marL="0" indent="0">
              <a:buNone/>
            </a:pPr>
            <a: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Moral Agency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of Zoroaster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92" y="2998739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1154</TotalTime>
  <Words>491</Words>
  <Application>Microsoft Macintosh PowerPoint</Application>
  <PresentationFormat>On-screen Show (4:3)</PresentationFormat>
  <Paragraphs>78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PowerPoint Presentation</vt:lpstr>
      <vt:lpstr>Themes in Christian Religion</vt:lpstr>
      <vt:lpstr>Axial Age </vt:lpstr>
      <vt:lpstr>Ancient Aryans</vt:lpstr>
      <vt:lpstr>Familiar Words</vt:lpstr>
      <vt:lpstr>More Familiar Words </vt:lpstr>
      <vt:lpstr>Zoroaster</vt:lpstr>
      <vt:lpstr>Zarathustra </vt:lpstr>
      <vt:lpstr>Beliefs of Zoroaster</vt:lpstr>
      <vt:lpstr>Beliefs of Zoroaster</vt:lpstr>
      <vt:lpstr>Did you Know? </vt:lpstr>
      <vt:lpstr>Why Don’t we know about them today?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Garner</dc:creator>
  <cp:lastModifiedBy>Josh Garner</cp:lastModifiedBy>
  <cp:revision>14</cp:revision>
  <dcterms:created xsi:type="dcterms:W3CDTF">2013-10-29T11:45:45Z</dcterms:created>
  <dcterms:modified xsi:type="dcterms:W3CDTF">2013-10-30T13:09:53Z</dcterms:modified>
</cp:coreProperties>
</file>